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19"/>
  </p:notesMasterIdLst>
  <p:sldIdLst>
    <p:sldId id="262" r:id="rId2"/>
    <p:sldId id="285" r:id="rId3"/>
    <p:sldId id="299" r:id="rId4"/>
    <p:sldId id="270" r:id="rId5"/>
    <p:sldId id="273" r:id="rId6"/>
    <p:sldId id="274" r:id="rId7"/>
    <p:sldId id="289" r:id="rId8"/>
    <p:sldId id="300" r:id="rId9"/>
    <p:sldId id="287" r:id="rId10"/>
    <p:sldId id="298" r:id="rId11"/>
    <p:sldId id="295" r:id="rId12"/>
    <p:sldId id="297" r:id="rId13"/>
    <p:sldId id="281" r:id="rId14"/>
    <p:sldId id="293" r:id="rId15"/>
    <p:sldId id="291" r:id="rId16"/>
    <p:sldId id="296" r:id="rId17"/>
    <p:sldId id="268" r:id="rId18"/>
  </p:sldIdLst>
  <p:sldSz cx="14630400" cy="8229600"/>
  <p:notesSz cx="6858000" cy="9144000"/>
  <p:defaultTextStyle>
    <a:defPPr>
      <a:defRPr lang="en-US"/>
    </a:defPPr>
    <a:lvl1pPr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1pPr>
    <a:lvl2pPr marL="652463" indent="-195263"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2pPr>
    <a:lvl3pPr marL="1304925" indent="-390525"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3pPr>
    <a:lvl4pPr marL="1958975" indent="-587375"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4pPr>
    <a:lvl5pPr marL="2611438" indent="-782638"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5pPr>
    <a:lvl6pPr marL="2286000" algn="l" defTabSz="914400" rtl="0" eaLnBrk="1" latinLnBrk="0" hangingPunct="1">
      <a:defRPr sz="2500" kern="1200">
        <a:solidFill>
          <a:schemeClr val="tx1"/>
        </a:solidFill>
        <a:latin typeface="Calibri" panose="020F0502020204030204" pitchFamily="34" charset="0"/>
        <a:ea typeface="+mn-ea"/>
        <a:cs typeface="+mn-cs"/>
      </a:defRPr>
    </a:lvl6pPr>
    <a:lvl7pPr marL="2743200" algn="l" defTabSz="914400" rtl="0" eaLnBrk="1" latinLnBrk="0" hangingPunct="1">
      <a:defRPr sz="2500" kern="1200">
        <a:solidFill>
          <a:schemeClr val="tx1"/>
        </a:solidFill>
        <a:latin typeface="Calibri" panose="020F0502020204030204" pitchFamily="34" charset="0"/>
        <a:ea typeface="+mn-ea"/>
        <a:cs typeface="+mn-cs"/>
      </a:defRPr>
    </a:lvl7pPr>
    <a:lvl8pPr marL="3200400" algn="l" defTabSz="914400" rtl="0" eaLnBrk="1" latinLnBrk="0" hangingPunct="1">
      <a:defRPr sz="2500" kern="1200">
        <a:solidFill>
          <a:schemeClr val="tx1"/>
        </a:solidFill>
        <a:latin typeface="Calibri" panose="020F0502020204030204" pitchFamily="34" charset="0"/>
        <a:ea typeface="+mn-ea"/>
        <a:cs typeface="+mn-cs"/>
      </a:defRPr>
    </a:lvl8pPr>
    <a:lvl9pPr marL="3657600" algn="l" defTabSz="914400" rtl="0" eaLnBrk="1" latinLnBrk="0" hangingPunct="1">
      <a:defRPr sz="25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5"/>
    <p:restoredTop sz="96405"/>
  </p:normalViewPr>
  <p:slideViewPr>
    <p:cSldViewPr snapToGrid="0" snapToObjects="1">
      <p:cViewPr varScale="1">
        <p:scale>
          <a:sx n="107" d="100"/>
          <a:sy n="107" d="100"/>
        </p:scale>
        <p:origin x="584" y="168"/>
      </p:cViewPr>
      <p:guideLst>
        <p:guide orient="horz" pos="2592"/>
        <p:guide pos="463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5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2251C1-DA5F-DA13-9F52-CD78277BE2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1306090"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A3FCCE3-014D-12A5-4625-2A1E1F53F8E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defTabSz="1306090" eaLnBrk="1" fontAlgn="auto" hangingPunct="1">
              <a:spcBef>
                <a:spcPts val="0"/>
              </a:spcBef>
              <a:spcAft>
                <a:spcPts val="0"/>
              </a:spcAft>
              <a:defRPr sz="1200" smtClean="0">
                <a:latin typeface="+mn-lt"/>
              </a:defRPr>
            </a:lvl1pPr>
          </a:lstStyle>
          <a:p>
            <a:pPr>
              <a:defRPr/>
            </a:pPr>
            <a:fld id="{D5867109-9709-3A47-A537-BD5AE48E5F5F}" type="datetimeFigureOut">
              <a:rPr lang="en-US"/>
              <a:pPr>
                <a:defRPr/>
              </a:pPr>
              <a:t>1/15/26</a:t>
            </a:fld>
            <a:endParaRPr lang="en-US"/>
          </a:p>
        </p:txBody>
      </p:sp>
      <p:sp>
        <p:nvSpPr>
          <p:cNvPr id="4" name="Slide Image Placeholder 3">
            <a:extLst>
              <a:ext uri="{FF2B5EF4-FFF2-40B4-BE49-F238E27FC236}">
                <a16:creationId xmlns:a16="http://schemas.microsoft.com/office/drawing/2014/main" id="{2242BD6B-719D-732C-A607-95F41DA3EC3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0559099-BBE3-B495-545B-F98AF9961D8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003087-884F-0B82-07E1-C8C9F156B5B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306090"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166C87D4-EB3E-CE02-BC80-AA636B0AC6D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306090" eaLnBrk="1" fontAlgn="auto" hangingPunct="1">
              <a:spcBef>
                <a:spcPts val="0"/>
              </a:spcBef>
              <a:spcAft>
                <a:spcPts val="0"/>
              </a:spcAft>
              <a:defRPr sz="1200" smtClean="0">
                <a:latin typeface="+mn-lt"/>
              </a:defRPr>
            </a:lvl1pPr>
          </a:lstStyle>
          <a:p>
            <a:pPr>
              <a:defRPr/>
            </a:pPr>
            <a:fld id="{E6ECF4C5-CE16-0049-9132-954247E49FA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F352ABF2-CD5F-12E6-B80C-BBB8F0ABDF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C6B11FF5-42A7-0270-7D1D-A7BFA19F32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8A93BA50-A16C-9EEF-50F1-3507A95F49D9}"/>
              </a:ext>
            </a:extLst>
          </p:cNvPr>
          <p:cNvSpPr>
            <a:spLocks noGrp="1"/>
          </p:cNvSpPr>
          <p:nvPr>
            <p:ph type="dt" sz="half" idx="10"/>
          </p:nvPr>
        </p:nvSpPr>
        <p:spPr/>
        <p:txBody>
          <a:bodyPr/>
          <a:lstStyle>
            <a:lvl1pPr>
              <a:defRPr/>
            </a:lvl1pPr>
          </a:lstStyle>
          <a:p>
            <a:pPr>
              <a:defRPr/>
            </a:pPr>
            <a:fld id="{9BDED2BE-FFEE-004C-8127-6B12C826D00F}" type="datetimeFigureOut">
              <a:rPr lang="en-US"/>
              <a:pPr>
                <a:defRPr/>
              </a:pPr>
              <a:t>1/15/26</a:t>
            </a:fld>
            <a:endParaRPr lang="en-US"/>
          </a:p>
        </p:txBody>
      </p:sp>
      <p:sp>
        <p:nvSpPr>
          <p:cNvPr id="7" name="Footer Placeholder 4">
            <a:extLst>
              <a:ext uri="{FF2B5EF4-FFF2-40B4-BE49-F238E27FC236}">
                <a16:creationId xmlns:a16="http://schemas.microsoft.com/office/drawing/2014/main" id="{2F72CF63-438B-0BCC-AD31-2A1F2FB09B9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8A6325D-10FD-DD7B-F6EE-7CD19DC2D939}"/>
              </a:ext>
            </a:extLst>
          </p:cNvPr>
          <p:cNvSpPr>
            <a:spLocks noGrp="1"/>
          </p:cNvSpPr>
          <p:nvPr>
            <p:ph type="sldNum" sz="quarter" idx="12"/>
          </p:nvPr>
        </p:nvSpPr>
        <p:spPr/>
        <p:txBody>
          <a:bodyPr/>
          <a:lstStyle>
            <a:lvl1pPr>
              <a:defRPr/>
            </a:lvl1pPr>
          </a:lstStyle>
          <a:p>
            <a:pPr>
              <a:defRPr/>
            </a:pPr>
            <a:fld id="{C2A9E61D-F02F-F046-ADC7-982E83FFC299}" type="slidenum">
              <a:rPr lang="en-US"/>
              <a:pPr>
                <a:defRPr/>
              </a:pPr>
              <a:t>‹#›</a:t>
            </a:fld>
            <a:endParaRPr lang="en-US"/>
          </a:p>
        </p:txBody>
      </p:sp>
    </p:spTree>
    <p:extLst>
      <p:ext uri="{BB962C8B-B14F-4D97-AF65-F5344CB8AC3E}">
        <p14:creationId xmlns:p14="http://schemas.microsoft.com/office/powerpoint/2010/main" val="4263617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9B37C9F-B893-6C9E-725A-CC48ED57D7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4EDFF6B1-6246-FDC4-7020-7FC311454B7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899DABCE-D130-82E8-8370-4440DC26C2FE}"/>
              </a:ext>
            </a:extLst>
          </p:cNvPr>
          <p:cNvSpPr>
            <a:spLocks noGrp="1"/>
          </p:cNvSpPr>
          <p:nvPr>
            <p:ph type="dt" sz="half" idx="10"/>
          </p:nvPr>
        </p:nvSpPr>
        <p:spPr/>
        <p:txBody>
          <a:bodyPr/>
          <a:lstStyle>
            <a:lvl1pPr>
              <a:defRPr/>
            </a:lvl1pPr>
          </a:lstStyle>
          <a:p>
            <a:pPr>
              <a:defRPr/>
            </a:pPr>
            <a:fld id="{F76C9DF3-D7EE-D343-A4A9-109EE39F9417}" type="datetimeFigureOut">
              <a:rPr lang="en-US"/>
              <a:pPr>
                <a:defRPr/>
              </a:pPr>
              <a:t>1/15/26</a:t>
            </a:fld>
            <a:endParaRPr lang="en-US"/>
          </a:p>
        </p:txBody>
      </p:sp>
      <p:sp>
        <p:nvSpPr>
          <p:cNvPr id="7" name="Footer Placeholder 4">
            <a:extLst>
              <a:ext uri="{FF2B5EF4-FFF2-40B4-BE49-F238E27FC236}">
                <a16:creationId xmlns:a16="http://schemas.microsoft.com/office/drawing/2014/main" id="{ABB3943E-53DA-634F-7EEC-3DC4C15BD98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C8A8B60A-CAAE-6E93-DFDA-88124DDD60D2}"/>
              </a:ext>
            </a:extLst>
          </p:cNvPr>
          <p:cNvSpPr>
            <a:spLocks noGrp="1"/>
          </p:cNvSpPr>
          <p:nvPr>
            <p:ph type="sldNum" sz="quarter" idx="12"/>
          </p:nvPr>
        </p:nvSpPr>
        <p:spPr/>
        <p:txBody>
          <a:bodyPr/>
          <a:lstStyle>
            <a:lvl1pPr>
              <a:defRPr/>
            </a:lvl1pPr>
          </a:lstStyle>
          <a:p>
            <a:pPr>
              <a:defRPr/>
            </a:pPr>
            <a:fld id="{CB7BD608-1233-4A44-836B-0299B8789ABB}" type="slidenum">
              <a:rPr lang="en-US"/>
              <a:pPr>
                <a:defRPr/>
              </a:pPr>
              <a:t>‹#›</a:t>
            </a:fld>
            <a:endParaRPr lang="en-US"/>
          </a:p>
        </p:txBody>
      </p:sp>
    </p:spTree>
    <p:extLst>
      <p:ext uri="{BB962C8B-B14F-4D97-AF65-F5344CB8AC3E}">
        <p14:creationId xmlns:p14="http://schemas.microsoft.com/office/powerpoint/2010/main" val="63660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13089F8D-7724-0704-72B7-1616E290BC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F77C2B6F-70FE-0628-DF70-4A5DEC5917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FD19259A-00DE-B046-F02A-063BC9167E48}"/>
              </a:ext>
            </a:extLst>
          </p:cNvPr>
          <p:cNvSpPr>
            <a:spLocks noGrp="1"/>
          </p:cNvSpPr>
          <p:nvPr>
            <p:ph type="dt" sz="half" idx="10"/>
          </p:nvPr>
        </p:nvSpPr>
        <p:spPr/>
        <p:txBody>
          <a:bodyPr/>
          <a:lstStyle>
            <a:lvl1pPr>
              <a:defRPr/>
            </a:lvl1pPr>
          </a:lstStyle>
          <a:p>
            <a:pPr>
              <a:defRPr/>
            </a:pPr>
            <a:fld id="{7A1A3962-46AA-4947-BD7A-2EED4234FFA4}" type="datetimeFigureOut">
              <a:rPr lang="en-US"/>
              <a:pPr>
                <a:defRPr/>
              </a:pPr>
              <a:t>1/15/26</a:t>
            </a:fld>
            <a:endParaRPr lang="en-US"/>
          </a:p>
        </p:txBody>
      </p:sp>
      <p:sp>
        <p:nvSpPr>
          <p:cNvPr id="7" name="Footer Placeholder 4">
            <a:extLst>
              <a:ext uri="{FF2B5EF4-FFF2-40B4-BE49-F238E27FC236}">
                <a16:creationId xmlns:a16="http://schemas.microsoft.com/office/drawing/2014/main" id="{62E3B9AA-9D70-F7C8-2D50-02D48C44FDDD}"/>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7F973071-DD3D-A2E5-F3FC-1B3F106FD98C}"/>
              </a:ext>
            </a:extLst>
          </p:cNvPr>
          <p:cNvSpPr>
            <a:spLocks noGrp="1"/>
          </p:cNvSpPr>
          <p:nvPr>
            <p:ph type="sldNum" sz="quarter" idx="12"/>
          </p:nvPr>
        </p:nvSpPr>
        <p:spPr/>
        <p:txBody>
          <a:bodyPr/>
          <a:lstStyle>
            <a:lvl1pPr>
              <a:defRPr/>
            </a:lvl1pPr>
          </a:lstStyle>
          <a:p>
            <a:pPr>
              <a:defRPr/>
            </a:pPr>
            <a:fld id="{43B398DA-9248-FF49-BC10-7E808C53AAAD}" type="slidenum">
              <a:rPr lang="en-US"/>
              <a:pPr>
                <a:defRPr/>
              </a:pPr>
              <a:t>‹#›</a:t>
            </a:fld>
            <a:endParaRPr lang="en-US"/>
          </a:p>
        </p:txBody>
      </p:sp>
    </p:spTree>
    <p:extLst>
      <p:ext uri="{BB962C8B-B14F-4D97-AF65-F5344CB8AC3E}">
        <p14:creationId xmlns:p14="http://schemas.microsoft.com/office/powerpoint/2010/main" val="2236582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T Corner without Logo">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0891AA30-C3E2-2274-B5FF-ECD97C2B4E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839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3C531830-DD07-1218-5BC6-66CD93287C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690F559C-BFEF-C7D3-A871-3514799B79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136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T Corner with Logo">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A0E3D2A6-5F8E-30A8-59D9-58008C1666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19858CEE-99AC-36AE-496E-D70702034A7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552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T Corner without Logo">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31587E66-FE90-E270-91F9-9B46794093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262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E946AD20-E0FF-9B83-4759-879BF2F988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73B41466-EDA5-FA2E-901C-49E2417FC9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4877FAFA-3A56-A29D-FE7E-D778CEE5BAAD}"/>
              </a:ext>
            </a:extLst>
          </p:cNvPr>
          <p:cNvSpPr>
            <a:spLocks noGrp="1"/>
          </p:cNvSpPr>
          <p:nvPr>
            <p:ph type="dt" sz="half" idx="10"/>
          </p:nvPr>
        </p:nvSpPr>
        <p:spPr/>
        <p:txBody>
          <a:bodyPr/>
          <a:lstStyle>
            <a:lvl1pPr>
              <a:defRPr/>
            </a:lvl1pPr>
          </a:lstStyle>
          <a:p>
            <a:pPr>
              <a:defRPr/>
            </a:pPr>
            <a:fld id="{D9533CC4-201C-7948-BD3C-5EAC6011E73F}" type="datetimeFigureOut">
              <a:rPr lang="en-US"/>
              <a:pPr>
                <a:defRPr/>
              </a:pPr>
              <a:t>1/15/26</a:t>
            </a:fld>
            <a:endParaRPr lang="en-US"/>
          </a:p>
        </p:txBody>
      </p:sp>
      <p:sp>
        <p:nvSpPr>
          <p:cNvPr id="7" name="Footer Placeholder 4">
            <a:extLst>
              <a:ext uri="{FF2B5EF4-FFF2-40B4-BE49-F238E27FC236}">
                <a16:creationId xmlns:a16="http://schemas.microsoft.com/office/drawing/2014/main" id="{62D9D88B-7858-28A5-A1A7-F3AF5909A5D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C8D7B0B2-3BB0-6C1D-DCC6-D6658BC3329B}"/>
              </a:ext>
            </a:extLst>
          </p:cNvPr>
          <p:cNvSpPr>
            <a:spLocks noGrp="1"/>
          </p:cNvSpPr>
          <p:nvPr>
            <p:ph type="sldNum" sz="quarter" idx="12"/>
          </p:nvPr>
        </p:nvSpPr>
        <p:spPr/>
        <p:txBody>
          <a:bodyPr/>
          <a:lstStyle>
            <a:lvl1pPr>
              <a:defRPr/>
            </a:lvl1pPr>
          </a:lstStyle>
          <a:p>
            <a:pPr>
              <a:defRPr/>
            </a:pPr>
            <a:fld id="{A1B0B0E9-6887-9E4E-A712-614810D34501}" type="slidenum">
              <a:rPr lang="en-US"/>
              <a:pPr>
                <a:defRPr/>
              </a:pPr>
              <a:t>‹#›</a:t>
            </a:fld>
            <a:endParaRPr lang="en-US"/>
          </a:p>
        </p:txBody>
      </p:sp>
    </p:spTree>
    <p:extLst>
      <p:ext uri="{BB962C8B-B14F-4D97-AF65-F5344CB8AC3E}">
        <p14:creationId xmlns:p14="http://schemas.microsoft.com/office/powerpoint/2010/main" val="85951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A81800-6F13-A7CB-8C20-10BECA07BB27}"/>
              </a:ext>
            </a:extLst>
          </p:cNvPr>
          <p:cNvSpPr>
            <a:spLocks noGrp="1"/>
          </p:cNvSpPr>
          <p:nvPr>
            <p:ph type="dt" sz="half" idx="10"/>
          </p:nvPr>
        </p:nvSpPr>
        <p:spPr/>
        <p:txBody>
          <a:bodyPr/>
          <a:lstStyle>
            <a:lvl1pPr>
              <a:defRPr/>
            </a:lvl1pPr>
          </a:lstStyle>
          <a:p>
            <a:pPr>
              <a:defRPr/>
            </a:pPr>
            <a:fld id="{DC237462-713D-EF45-8177-2A1A4B02B8F6}" type="datetimeFigureOut">
              <a:rPr lang="en-US"/>
              <a:pPr>
                <a:defRPr/>
              </a:pPr>
              <a:t>1/15/26</a:t>
            </a:fld>
            <a:endParaRPr lang="en-US"/>
          </a:p>
        </p:txBody>
      </p:sp>
      <p:sp>
        <p:nvSpPr>
          <p:cNvPr id="5" name="Footer Placeholder 4">
            <a:extLst>
              <a:ext uri="{FF2B5EF4-FFF2-40B4-BE49-F238E27FC236}">
                <a16:creationId xmlns:a16="http://schemas.microsoft.com/office/drawing/2014/main" id="{6612A119-0F83-CB4C-781F-6BA79D11780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5DC3F0-7358-C598-98EA-8B0140864655}"/>
              </a:ext>
            </a:extLst>
          </p:cNvPr>
          <p:cNvSpPr>
            <a:spLocks noGrp="1"/>
          </p:cNvSpPr>
          <p:nvPr>
            <p:ph type="sldNum" sz="quarter" idx="12"/>
          </p:nvPr>
        </p:nvSpPr>
        <p:spPr/>
        <p:txBody>
          <a:bodyPr/>
          <a:lstStyle>
            <a:lvl1pPr>
              <a:defRPr/>
            </a:lvl1pPr>
          </a:lstStyle>
          <a:p>
            <a:pPr>
              <a:defRPr/>
            </a:pPr>
            <a:fld id="{FCCC576D-5601-9D4D-8110-CB85223659FA}" type="slidenum">
              <a:rPr lang="en-US"/>
              <a:pPr>
                <a:defRPr/>
              </a:pPr>
              <a:t>‹#›</a:t>
            </a:fld>
            <a:endParaRPr lang="en-US"/>
          </a:p>
        </p:txBody>
      </p:sp>
    </p:spTree>
    <p:extLst>
      <p:ext uri="{BB962C8B-B14F-4D97-AF65-F5344CB8AC3E}">
        <p14:creationId xmlns:p14="http://schemas.microsoft.com/office/powerpoint/2010/main" val="1023474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01C1495A-C751-977F-001A-25E8A443D5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32D6B127-45E0-5E70-62DC-82EBDFBD4F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a:extLst>
              <a:ext uri="{FF2B5EF4-FFF2-40B4-BE49-F238E27FC236}">
                <a16:creationId xmlns:a16="http://schemas.microsoft.com/office/drawing/2014/main" id="{5A4038A5-59D9-66F7-1876-8C30C7277697}"/>
              </a:ext>
            </a:extLst>
          </p:cNvPr>
          <p:cNvSpPr>
            <a:spLocks noGrp="1"/>
          </p:cNvSpPr>
          <p:nvPr>
            <p:ph type="dt" sz="half" idx="10"/>
          </p:nvPr>
        </p:nvSpPr>
        <p:spPr/>
        <p:txBody>
          <a:bodyPr/>
          <a:lstStyle>
            <a:lvl1pPr>
              <a:defRPr/>
            </a:lvl1pPr>
          </a:lstStyle>
          <a:p>
            <a:pPr>
              <a:defRPr/>
            </a:pPr>
            <a:fld id="{CAFFE61B-476F-164D-AE40-E3A0885C6A0B}" type="datetimeFigureOut">
              <a:rPr lang="en-US"/>
              <a:pPr>
                <a:defRPr/>
              </a:pPr>
              <a:t>1/15/26</a:t>
            </a:fld>
            <a:endParaRPr lang="en-US"/>
          </a:p>
        </p:txBody>
      </p:sp>
      <p:sp>
        <p:nvSpPr>
          <p:cNvPr id="8" name="Footer Placeholder 5">
            <a:extLst>
              <a:ext uri="{FF2B5EF4-FFF2-40B4-BE49-F238E27FC236}">
                <a16:creationId xmlns:a16="http://schemas.microsoft.com/office/drawing/2014/main" id="{C138797B-8CCA-9F5E-AE38-754546F6871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62DDCC47-01E4-FB62-6283-61BE851C5EE3}"/>
              </a:ext>
            </a:extLst>
          </p:cNvPr>
          <p:cNvSpPr>
            <a:spLocks noGrp="1"/>
          </p:cNvSpPr>
          <p:nvPr>
            <p:ph type="sldNum" sz="quarter" idx="12"/>
          </p:nvPr>
        </p:nvSpPr>
        <p:spPr/>
        <p:txBody>
          <a:bodyPr/>
          <a:lstStyle>
            <a:lvl1pPr>
              <a:defRPr/>
            </a:lvl1pPr>
          </a:lstStyle>
          <a:p>
            <a:pPr>
              <a:defRPr/>
            </a:pPr>
            <a:fld id="{DA035C13-959D-3D4A-9307-6392334C09C1}" type="slidenum">
              <a:rPr lang="en-US"/>
              <a:pPr>
                <a:defRPr/>
              </a:pPr>
              <a:t>‹#›</a:t>
            </a:fld>
            <a:endParaRPr lang="en-US"/>
          </a:p>
        </p:txBody>
      </p:sp>
    </p:spTree>
    <p:extLst>
      <p:ext uri="{BB962C8B-B14F-4D97-AF65-F5344CB8AC3E}">
        <p14:creationId xmlns:p14="http://schemas.microsoft.com/office/powerpoint/2010/main" val="128642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A5217945-14E5-7AEB-FB57-FF6FA4593A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4DBA2458-2AF5-1231-87D0-7E168F4BB8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6">
            <a:extLst>
              <a:ext uri="{FF2B5EF4-FFF2-40B4-BE49-F238E27FC236}">
                <a16:creationId xmlns:a16="http://schemas.microsoft.com/office/drawing/2014/main" id="{D4645005-4B6E-BD7D-8E12-43AC0FE785D2}"/>
              </a:ext>
            </a:extLst>
          </p:cNvPr>
          <p:cNvSpPr>
            <a:spLocks noGrp="1"/>
          </p:cNvSpPr>
          <p:nvPr>
            <p:ph type="dt" sz="half" idx="10"/>
          </p:nvPr>
        </p:nvSpPr>
        <p:spPr/>
        <p:txBody>
          <a:bodyPr/>
          <a:lstStyle>
            <a:lvl1pPr>
              <a:defRPr/>
            </a:lvl1pPr>
          </a:lstStyle>
          <a:p>
            <a:pPr>
              <a:defRPr/>
            </a:pPr>
            <a:fld id="{C8F72449-8BA6-5949-A7FE-EB2B540BABF2}" type="datetimeFigureOut">
              <a:rPr lang="en-US"/>
              <a:pPr>
                <a:defRPr/>
              </a:pPr>
              <a:t>1/15/26</a:t>
            </a:fld>
            <a:endParaRPr lang="en-US"/>
          </a:p>
        </p:txBody>
      </p:sp>
      <p:sp>
        <p:nvSpPr>
          <p:cNvPr id="10" name="Footer Placeholder 7">
            <a:extLst>
              <a:ext uri="{FF2B5EF4-FFF2-40B4-BE49-F238E27FC236}">
                <a16:creationId xmlns:a16="http://schemas.microsoft.com/office/drawing/2014/main" id="{6AA8D0FD-3E05-23AD-F855-03CB0B20982A}"/>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8">
            <a:extLst>
              <a:ext uri="{FF2B5EF4-FFF2-40B4-BE49-F238E27FC236}">
                <a16:creationId xmlns:a16="http://schemas.microsoft.com/office/drawing/2014/main" id="{2F5C9663-5E2F-8184-9804-4C5F9C7C2C6A}"/>
              </a:ext>
            </a:extLst>
          </p:cNvPr>
          <p:cNvSpPr>
            <a:spLocks noGrp="1"/>
          </p:cNvSpPr>
          <p:nvPr>
            <p:ph type="sldNum" sz="quarter" idx="12"/>
          </p:nvPr>
        </p:nvSpPr>
        <p:spPr/>
        <p:txBody>
          <a:bodyPr/>
          <a:lstStyle>
            <a:lvl1pPr>
              <a:defRPr/>
            </a:lvl1pPr>
          </a:lstStyle>
          <a:p>
            <a:pPr>
              <a:defRPr/>
            </a:pPr>
            <a:fld id="{7799B334-D50C-BB49-B5C4-6EFBA364F5EF}" type="slidenum">
              <a:rPr lang="en-US"/>
              <a:pPr>
                <a:defRPr/>
              </a:pPr>
              <a:t>‹#›</a:t>
            </a:fld>
            <a:endParaRPr lang="en-US"/>
          </a:p>
        </p:txBody>
      </p:sp>
    </p:spTree>
    <p:extLst>
      <p:ext uri="{BB962C8B-B14F-4D97-AF65-F5344CB8AC3E}">
        <p14:creationId xmlns:p14="http://schemas.microsoft.com/office/powerpoint/2010/main" val="1375366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95C18A5A-61E2-3347-CED8-972E43BE66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B41FC740-0EDF-F4C9-CB9C-18144F86680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2">
            <a:extLst>
              <a:ext uri="{FF2B5EF4-FFF2-40B4-BE49-F238E27FC236}">
                <a16:creationId xmlns:a16="http://schemas.microsoft.com/office/drawing/2014/main" id="{7637A2E9-BFA9-5BF6-6B7C-EDA3BA8DB3E2}"/>
              </a:ext>
            </a:extLst>
          </p:cNvPr>
          <p:cNvSpPr>
            <a:spLocks noGrp="1"/>
          </p:cNvSpPr>
          <p:nvPr>
            <p:ph type="dt" sz="half" idx="10"/>
          </p:nvPr>
        </p:nvSpPr>
        <p:spPr/>
        <p:txBody>
          <a:bodyPr/>
          <a:lstStyle>
            <a:lvl1pPr>
              <a:defRPr/>
            </a:lvl1pPr>
          </a:lstStyle>
          <a:p>
            <a:pPr>
              <a:defRPr/>
            </a:pPr>
            <a:fld id="{60DF987B-36D2-9849-AEA1-CABC53829432}" type="datetimeFigureOut">
              <a:rPr lang="en-US"/>
              <a:pPr>
                <a:defRPr/>
              </a:pPr>
              <a:t>1/15/26</a:t>
            </a:fld>
            <a:endParaRPr lang="en-US"/>
          </a:p>
        </p:txBody>
      </p:sp>
      <p:sp>
        <p:nvSpPr>
          <p:cNvPr id="6" name="Footer Placeholder 3">
            <a:extLst>
              <a:ext uri="{FF2B5EF4-FFF2-40B4-BE49-F238E27FC236}">
                <a16:creationId xmlns:a16="http://schemas.microsoft.com/office/drawing/2014/main" id="{455A9CAC-3816-3C11-6236-6A63753586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B4AE9AEE-40DD-6BA4-7C13-B8DEE08C2101}"/>
              </a:ext>
            </a:extLst>
          </p:cNvPr>
          <p:cNvSpPr>
            <a:spLocks noGrp="1"/>
          </p:cNvSpPr>
          <p:nvPr>
            <p:ph type="sldNum" sz="quarter" idx="12"/>
          </p:nvPr>
        </p:nvSpPr>
        <p:spPr/>
        <p:txBody>
          <a:bodyPr/>
          <a:lstStyle>
            <a:lvl1pPr>
              <a:defRPr/>
            </a:lvl1pPr>
          </a:lstStyle>
          <a:p>
            <a:pPr>
              <a:defRPr/>
            </a:pPr>
            <a:fld id="{00D20355-8B88-D843-8DFA-37B302B0D9FD}" type="slidenum">
              <a:rPr lang="en-US"/>
              <a:pPr>
                <a:defRPr/>
              </a:pPr>
              <a:t>‹#›</a:t>
            </a:fld>
            <a:endParaRPr lang="en-US"/>
          </a:p>
        </p:txBody>
      </p:sp>
    </p:spTree>
    <p:extLst>
      <p:ext uri="{BB962C8B-B14F-4D97-AF65-F5344CB8AC3E}">
        <p14:creationId xmlns:p14="http://schemas.microsoft.com/office/powerpoint/2010/main" val="2346770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4C137E24-49ED-5357-0C65-4F051897C3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7A367B57-F626-207D-6396-64D890A667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a:extLst>
              <a:ext uri="{FF2B5EF4-FFF2-40B4-BE49-F238E27FC236}">
                <a16:creationId xmlns:a16="http://schemas.microsoft.com/office/drawing/2014/main" id="{C6649E7F-8CC8-7021-829A-0D24E4DD9419}"/>
              </a:ext>
            </a:extLst>
          </p:cNvPr>
          <p:cNvSpPr>
            <a:spLocks noGrp="1"/>
          </p:cNvSpPr>
          <p:nvPr>
            <p:ph type="dt" sz="half" idx="10"/>
          </p:nvPr>
        </p:nvSpPr>
        <p:spPr/>
        <p:txBody>
          <a:bodyPr/>
          <a:lstStyle>
            <a:lvl1pPr>
              <a:defRPr/>
            </a:lvl1pPr>
          </a:lstStyle>
          <a:p>
            <a:pPr>
              <a:defRPr/>
            </a:pPr>
            <a:fld id="{F1960DB2-69D8-414A-87DD-12D57EB96FF6}" type="datetimeFigureOut">
              <a:rPr lang="en-US"/>
              <a:pPr>
                <a:defRPr/>
              </a:pPr>
              <a:t>1/15/26</a:t>
            </a:fld>
            <a:endParaRPr lang="en-US"/>
          </a:p>
        </p:txBody>
      </p:sp>
      <p:sp>
        <p:nvSpPr>
          <p:cNvPr id="5" name="Footer Placeholder 2">
            <a:extLst>
              <a:ext uri="{FF2B5EF4-FFF2-40B4-BE49-F238E27FC236}">
                <a16:creationId xmlns:a16="http://schemas.microsoft.com/office/drawing/2014/main" id="{CF4EE922-B6D7-A821-A8F5-4FEC01CBB2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715E958B-775C-D0C3-DB22-BB86B4DE38CB}"/>
              </a:ext>
            </a:extLst>
          </p:cNvPr>
          <p:cNvSpPr>
            <a:spLocks noGrp="1"/>
          </p:cNvSpPr>
          <p:nvPr>
            <p:ph type="sldNum" sz="quarter" idx="12"/>
          </p:nvPr>
        </p:nvSpPr>
        <p:spPr/>
        <p:txBody>
          <a:bodyPr/>
          <a:lstStyle>
            <a:lvl1pPr>
              <a:defRPr/>
            </a:lvl1pPr>
          </a:lstStyle>
          <a:p>
            <a:pPr>
              <a:defRPr/>
            </a:pPr>
            <a:fld id="{01E65ACE-96D7-AB4F-A2DF-C22CF01CEE14}" type="slidenum">
              <a:rPr lang="en-US"/>
              <a:pPr>
                <a:defRPr/>
              </a:pPr>
              <a:t>‹#›</a:t>
            </a:fld>
            <a:endParaRPr lang="en-US"/>
          </a:p>
        </p:txBody>
      </p:sp>
    </p:spTree>
    <p:extLst>
      <p:ext uri="{BB962C8B-B14F-4D97-AF65-F5344CB8AC3E}">
        <p14:creationId xmlns:p14="http://schemas.microsoft.com/office/powerpoint/2010/main" val="1758021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672331F3-E31B-CFB9-0BC0-B08429C4F1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4A345E5A-E8CF-8FE5-0E14-C31182FA9BD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7" name="Date Placeholder 4">
            <a:extLst>
              <a:ext uri="{FF2B5EF4-FFF2-40B4-BE49-F238E27FC236}">
                <a16:creationId xmlns:a16="http://schemas.microsoft.com/office/drawing/2014/main" id="{02CCE72E-2654-FF7D-D10A-2D54D2778483}"/>
              </a:ext>
            </a:extLst>
          </p:cNvPr>
          <p:cNvSpPr>
            <a:spLocks noGrp="1"/>
          </p:cNvSpPr>
          <p:nvPr>
            <p:ph type="dt" sz="half" idx="10"/>
          </p:nvPr>
        </p:nvSpPr>
        <p:spPr/>
        <p:txBody>
          <a:bodyPr/>
          <a:lstStyle>
            <a:lvl1pPr>
              <a:defRPr/>
            </a:lvl1pPr>
          </a:lstStyle>
          <a:p>
            <a:pPr>
              <a:defRPr/>
            </a:pPr>
            <a:fld id="{434F0291-E1BC-C749-87B4-617F77189CA7}" type="datetimeFigureOut">
              <a:rPr lang="en-US"/>
              <a:pPr>
                <a:defRPr/>
              </a:pPr>
              <a:t>1/15/26</a:t>
            </a:fld>
            <a:endParaRPr lang="en-US"/>
          </a:p>
        </p:txBody>
      </p:sp>
      <p:sp>
        <p:nvSpPr>
          <p:cNvPr id="8" name="Footer Placeholder 5">
            <a:extLst>
              <a:ext uri="{FF2B5EF4-FFF2-40B4-BE49-F238E27FC236}">
                <a16:creationId xmlns:a16="http://schemas.microsoft.com/office/drawing/2014/main" id="{A00616BE-D0CB-780F-73F3-596E50B9E7E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42F050D4-FFEE-EFB7-CEA8-5DCC132D3211}"/>
              </a:ext>
            </a:extLst>
          </p:cNvPr>
          <p:cNvSpPr>
            <a:spLocks noGrp="1"/>
          </p:cNvSpPr>
          <p:nvPr>
            <p:ph type="sldNum" sz="quarter" idx="12"/>
          </p:nvPr>
        </p:nvSpPr>
        <p:spPr/>
        <p:txBody>
          <a:bodyPr/>
          <a:lstStyle>
            <a:lvl1pPr>
              <a:defRPr/>
            </a:lvl1pPr>
          </a:lstStyle>
          <a:p>
            <a:pPr>
              <a:defRPr/>
            </a:pPr>
            <a:fld id="{DAC3854A-08FD-A449-A51E-8EC4F24BED65}" type="slidenum">
              <a:rPr lang="en-US"/>
              <a:pPr>
                <a:defRPr/>
              </a:pPr>
              <a:t>‹#›</a:t>
            </a:fld>
            <a:endParaRPr lang="en-US"/>
          </a:p>
        </p:txBody>
      </p:sp>
    </p:spTree>
    <p:extLst>
      <p:ext uri="{BB962C8B-B14F-4D97-AF65-F5344CB8AC3E}">
        <p14:creationId xmlns:p14="http://schemas.microsoft.com/office/powerpoint/2010/main" val="352006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9919CFC9-5A49-B3EA-54C3-6A745CE5C2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6B2D9153-A74A-3E34-7ABA-0E0D6954E6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7" name="Date Placeholder 4">
            <a:extLst>
              <a:ext uri="{FF2B5EF4-FFF2-40B4-BE49-F238E27FC236}">
                <a16:creationId xmlns:a16="http://schemas.microsoft.com/office/drawing/2014/main" id="{65C2F031-86FD-ABC9-0D88-4802F7CB8459}"/>
              </a:ext>
            </a:extLst>
          </p:cNvPr>
          <p:cNvSpPr>
            <a:spLocks noGrp="1"/>
          </p:cNvSpPr>
          <p:nvPr>
            <p:ph type="dt" sz="half" idx="10"/>
          </p:nvPr>
        </p:nvSpPr>
        <p:spPr/>
        <p:txBody>
          <a:bodyPr/>
          <a:lstStyle>
            <a:lvl1pPr>
              <a:defRPr/>
            </a:lvl1pPr>
          </a:lstStyle>
          <a:p>
            <a:pPr>
              <a:defRPr/>
            </a:pPr>
            <a:fld id="{C3AD32D3-6118-7E4C-9B3B-BA0770600CE3}" type="datetimeFigureOut">
              <a:rPr lang="en-US"/>
              <a:pPr>
                <a:defRPr/>
              </a:pPr>
              <a:t>1/15/26</a:t>
            </a:fld>
            <a:endParaRPr lang="en-US"/>
          </a:p>
        </p:txBody>
      </p:sp>
      <p:sp>
        <p:nvSpPr>
          <p:cNvPr id="8" name="Footer Placeholder 5">
            <a:extLst>
              <a:ext uri="{FF2B5EF4-FFF2-40B4-BE49-F238E27FC236}">
                <a16:creationId xmlns:a16="http://schemas.microsoft.com/office/drawing/2014/main" id="{54234325-A891-5E91-6CB2-1D0CCF8E96D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B86FF900-B319-CFAC-A067-DD6C394FEAEE}"/>
              </a:ext>
            </a:extLst>
          </p:cNvPr>
          <p:cNvSpPr>
            <a:spLocks noGrp="1"/>
          </p:cNvSpPr>
          <p:nvPr>
            <p:ph type="sldNum" sz="quarter" idx="12"/>
          </p:nvPr>
        </p:nvSpPr>
        <p:spPr/>
        <p:txBody>
          <a:bodyPr/>
          <a:lstStyle>
            <a:lvl1pPr>
              <a:defRPr/>
            </a:lvl1pPr>
          </a:lstStyle>
          <a:p>
            <a:pPr>
              <a:defRPr/>
            </a:pPr>
            <a:fld id="{755624ED-E8FB-A74F-9CD7-F4B12A1830F2}" type="slidenum">
              <a:rPr lang="en-US"/>
              <a:pPr>
                <a:defRPr/>
              </a:pPr>
              <a:t>‹#›</a:t>
            </a:fld>
            <a:endParaRPr lang="en-US"/>
          </a:p>
        </p:txBody>
      </p:sp>
    </p:spTree>
    <p:extLst>
      <p:ext uri="{BB962C8B-B14F-4D97-AF65-F5344CB8AC3E}">
        <p14:creationId xmlns:p14="http://schemas.microsoft.com/office/powerpoint/2010/main" val="1902174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17A01-03E9-BF51-F593-171DB7625CAD}"/>
              </a:ext>
            </a:extLst>
          </p:cNvPr>
          <p:cNvSpPr>
            <a:spLocks noGrp="1"/>
          </p:cNvSpPr>
          <p:nvPr>
            <p:ph type="title"/>
          </p:nvPr>
        </p:nvSpPr>
        <p:spPr>
          <a:xfrm>
            <a:off x="1006475" y="217488"/>
            <a:ext cx="12617450" cy="9239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08D9E0D-DE7F-54D9-EBC6-0B85BECF47A2}"/>
              </a:ext>
            </a:extLst>
          </p:cNvPr>
          <p:cNvSpPr>
            <a:spLocks noGrp="1"/>
          </p:cNvSpPr>
          <p:nvPr>
            <p:ph type="body" idx="1"/>
          </p:nvPr>
        </p:nvSpPr>
        <p:spPr>
          <a:xfrm>
            <a:off x="1006475" y="1550988"/>
            <a:ext cx="12617450" cy="58610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35FF63-C689-E4BE-9178-F4FA8E280902}"/>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defTabSz="1306090" eaLnBrk="1" fontAlgn="auto" hangingPunct="1">
              <a:spcBef>
                <a:spcPts val="0"/>
              </a:spcBef>
              <a:spcAft>
                <a:spcPts val="0"/>
              </a:spcAft>
              <a:defRPr sz="1440" dirty="0">
                <a:solidFill>
                  <a:schemeClr val="tx1">
                    <a:tint val="75000"/>
                  </a:schemeClr>
                </a:solidFill>
                <a:latin typeface="+mn-lt"/>
              </a:defRPr>
            </a:lvl1pPr>
          </a:lstStyle>
          <a:p>
            <a:pPr>
              <a:defRPr/>
            </a:pPr>
            <a:fld id="{EA7A892A-2DB2-6048-A7B2-3B0822923962}" type="datetimeFigureOut">
              <a:rPr lang="en-US"/>
              <a:pPr>
                <a:defRPr/>
              </a:pPr>
              <a:t>1/15/26</a:t>
            </a:fld>
            <a:endParaRPr lang="en-US"/>
          </a:p>
        </p:txBody>
      </p:sp>
      <p:sp>
        <p:nvSpPr>
          <p:cNvPr id="5" name="Footer Placeholder 4">
            <a:extLst>
              <a:ext uri="{FF2B5EF4-FFF2-40B4-BE49-F238E27FC236}">
                <a16:creationId xmlns:a16="http://schemas.microsoft.com/office/drawing/2014/main" id="{6E38D974-28C9-3B07-2EB0-DD65DFAF6F24}"/>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defTabSz="1306090" eaLnBrk="1" fontAlgn="auto" hangingPunct="1">
              <a:spcBef>
                <a:spcPts val="0"/>
              </a:spcBef>
              <a:spcAft>
                <a:spcPts val="0"/>
              </a:spcAft>
              <a:defRPr sz="1440" dirty="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E7AE7F8-84D4-1060-E289-A556A6360773}"/>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defTabSz="1306090" eaLnBrk="1" fontAlgn="auto" hangingPunct="1">
              <a:spcBef>
                <a:spcPts val="0"/>
              </a:spcBef>
              <a:spcAft>
                <a:spcPts val="0"/>
              </a:spcAft>
              <a:defRPr sz="1440" dirty="0">
                <a:solidFill>
                  <a:schemeClr val="tx1">
                    <a:tint val="75000"/>
                  </a:schemeClr>
                </a:solidFill>
                <a:latin typeface="+mn-lt"/>
              </a:defRPr>
            </a:lvl1pPr>
          </a:lstStyle>
          <a:p>
            <a:pPr>
              <a:defRPr/>
            </a:pPr>
            <a:fld id="{D38E1381-342F-D945-8486-16342D087B83}" type="slidenum">
              <a:rPr lang="en-US"/>
              <a:pPr>
                <a:defRPr/>
              </a:pPr>
              <a:t>‹#›</a:t>
            </a:fld>
            <a:endParaRPr lang="en-US"/>
          </a:p>
        </p:txBody>
      </p:sp>
      <p:pic>
        <p:nvPicPr>
          <p:cNvPr id="2055" name="Picture 6">
            <a:extLst>
              <a:ext uri="{FF2B5EF4-FFF2-40B4-BE49-F238E27FC236}">
                <a16:creationId xmlns:a16="http://schemas.microsoft.com/office/drawing/2014/main" id="{D2F4DC08-A836-A109-7C1E-8CC30E26E470}"/>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7">
            <a:extLst>
              <a:ext uri="{FF2B5EF4-FFF2-40B4-BE49-F238E27FC236}">
                <a16:creationId xmlns:a16="http://schemas.microsoft.com/office/drawing/2014/main" id="{ECC4CCC6-07DA-2BCA-1ADF-9BCA2DA7EB5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8" r:id="rId1"/>
    <p:sldLayoutId id="2147483709" r:id="rId2"/>
    <p:sldLayoutId id="2147483707"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Lst>
  <p:txStyles>
    <p:titleStyle>
      <a:lvl1pPr algn="l" defTabSz="1096963" rtl="0" fontAlgn="base">
        <a:lnSpc>
          <a:spcPct val="90000"/>
        </a:lnSpc>
        <a:spcBef>
          <a:spcPct val="0"/>
        </a:spcBef>
        <a:spcAft>
          <a:spcPct val="0"/>
        </a:spcAft>
        <a:defRPr sz="5200" kern="1200">
          <a:solidFill>
            <a:schemeClr val="tx1"/>
          </a:solidFill>
          <a:latin typeface="+mj-lt"/>
          <a:ea typeface="+mj-ea"/>
          <a:cs typeface="+mj-cs"/>
        </a:defRPr>
      </a:lvl1pPr>
      <a:lvl2pPr algn="l" defTabSz="1096963" rtl="0" fontAlgn="base">
        <a:lnSpc>
          <a:spcPct val="90000"/>
        </a:lnSpc>
        <a:spcBef>
          <a:spcPct val="0"/>
        </a:spcBef>
        <a:spcAft>
          <a:spcPct val="0"/>
        </a:spcAft>
        <a:defRPr sz="5200">
          <a:solidFill>
            <a:schemeClr val="tx1"/>
          </a:solidFill>
          <a:latin typeface="Calibri Light" panose="020F0302020204030204" pitchFamily="34" charset="0"/>
        </a:defRPr>
      </a:lvl2pPr>
      <a:lvl3pPr algn="l" defTabSz="1096963" rtl="0" fontAlgn="base">
        <a:lnSpc>
          <a:spcPct val="90000"/>
        </a:lnSpc>
        <a:spcBef>
          <a:spcPct val="0"/>
        </a:spcBef>
        <a:spcAft>
          <a:spcPct val="0"/>
        </a:spcAft>
        <a:defRPr sz="5200">
          <a:solidFill>
            <a:schemeClr val="tx1"/>
          </a:solidFill>
          <a:latin typeface="Calibri Light" panose="020F0302020204030204" pitchFamily="34" charset="0"/>
        </a:defRPr>
      </a:lvl3pPr>
      <a:lvl4pPr algn="l" defTabSz="1096963" rtl="0" fontAlgn="base">
        <a:lnSpc>
          <a:spcPct val="90000"/>
        </a:lnSpc>
        <a:spcBef>
          <a:spcPct val="0"/>
        </a:spcBef>
        <a:spcAft>
          <a:spcPct val="0"/>
        </a:spcAft>
        <a:defRPr sz="5200">
          <a:solidFill>
            <a:schemeClr val="tx1"/>
          </a:solidFill>
          <a:latin typeface="Calibri Light" panose="020F0302020204030204" pitchFamily="34" charset="0"/>
        </a:defRPr>
      </a:lvl4pPr>
      <a:lvl5pPr algn="l" defTabSz="1096963" rtl="0" fontAlgn="base">
        <a:lnSpc>
          <a:spcPct val="90000"/>
        </a:lnSpc>
        <a:spcBef>
          <a:spcPct val="0"/>
        </a:spcBef>
        <a:spcAft>
          <a:spcPct val="0"/>
        </a:spcAft>
        <a:defRPr sz="5200">
          <a:solidFill>
            <a:schemeClr val="tx1"/>
          </a:solidFill>
          <a:latin typeface="Calibri Light" panose="020F0302020204030204" pitchFamily="34" charset="0"/>
        </a:defRPr>
      </a:lvl5pPr>
      <a:lvl6pPr marL="457200" algn="l" defTabSz="1096963" rtl="0" fontAlgn="base">
        <a:lnSpc>
          <a:spcPct val="90000"/>
        </a:lnSpc>
        <a:spcBef>
          <a:spcPct val="0"/>
        </a:spcBef>
        <a:spcAft>
          <a:spcPct val="0"/>
        </a:spcAft>
        <a:defRPr sz="5200">
          <a:solidFill>
            <a:schemeClr val="tx1"/>
          </a:solidFill>
          <a:latin typeface="Calibri Light" panose="020F0302020204030204" pitchFamily="34" charset="0"/>
        </a:defRPr>
      </a:lvl6pPr>
      <a:lvl7pPr marL="914400" algn="l" defTabSz="1096963" rtl="0" fontAlgn="base">
        <a:lnSpc>
          <a:spcPct val="90000"/>
        </a:lnSpc>
        <a:spcBef>
          <a:spcPct val="0"/>
        </a:spcBef>
        <a:spcAft>
          <a:spcPct val="0"/>
        </a:spcAft>
        <a:defRPr sz="5200">
          <a:solidFill>
            <a:schemeClr val="tx1"/>
          </a:solidFill>
          <a:latin typeface="Calibri Light" panose="020F0302020204030204" pitchFamily="34" charset="0"/>
        </a:defRPr>
      </a:lvl7pPr>
      <a:lvl8pPr marL="1371600" algn="l" defTabSz="1096963" rtl="0" fontAlgn="base">
        <a:lnSpc>
          <a:spcPct val="90000"/>
        </a:lnSpc>
        <a:spcBef>
          <a:spcPct val="0"/>
        </a:spcBef>
        <a:spcAft>
          <a:spcPct val="0"/>
        </a:spcAft>
        <a:defRPr sz="5200">
          <a:solidFill>
            <a:schemeClr val="tx1"/>
          </a:solidFill>
          <a:latin typeface="Calibri Light" panose="020F0302020204030204" pitchFamily="34" charset="0"/>
        </a:defRPr>
      </a:lvl8pPr>
      <a:lvl9pPr marL="1828800" algn="l" defTabSz="1096963" rtl="0" fontAlgn="base">
        <a:lnSpc>
          <a:spcPct val="90000"/>
        </a:lnSpc>
        <a:spcBef>
          <a:spcPct val="0"/>
        </a:spcBef>
        <a:spcAft>
          <a:spcPct val="0"/>
        </a:spcAft>
        <a:defRPr sz="5200">
          <a:solidFill>
            <a:schemeClr val="tx1"/>
          </a:solidFill>
          <a:latin typeface="Calibri Light" panose="020F0302020204030204" pitchFamily="34" charset="0"/>
        </a:defRPr>
      </a:lvl9pPr>
    </p:titleStyle>
    <p:body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365C119B-2D1A-670F-771A-53EA80D83BCA}"/>
              </a:ext>
            </a:extLst>
          </p:cNvPr>
          <p:cNvSpPr txBox="1">
            <a:spLocks/>
          </p:cNvSpPr>
          <p:nvPr/>
        </p:nvSpPr>
        <p:spPr>
          <a:xfrm>
            <a:off x="603250" y="1606550"/>
            <a:ext cx="13423900" cy="3325813"/>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endParaRPr lang="en-US" altLang="en-US" dirty="0">
              <a:latin typeface="Bliss 2 Light" panose="02000506030000020004" pitchFamily="2" charset="0"/>
            </a:endParaRPr>
          </a:p>
        </p:txBody>
      </p:sp>
      <p:sp>
        <p:nvSpPr>
          <p:cNvPr id="4" name="Content Placeholder 2">
            <a:extLst>
              <a:ext uri="{FF2B5EF4-FFF2-40B4-BE49-F238E27FC236}">
                <a16:creationId xmlns:a16="http://schemas.microsoft.com/office/drawing/2014/main" id="{14210BAA-9C17-A015-4EB3-42784921058C}"/>
              </a:ext>
            </a:extLst>
          </p:cNvPr>
          <p:cNvSpPr txBox="1">
            <a:spLocks/>
          </p:cNvSpPr>
          <p:nvPr/>
        </p:nvSpPr>
        <p:spPr>
          <a:xfrm>
            <a:off x="755650" y="1758950"/>
            <a:ext cx="13423900" cy="3325813"/>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endParaRPr lang="en-US" altLang="en-US" dirty="0">
              <a:latin typeface="Bliss 2 Light" panose="02000506030000020004" pitchFamily="2" charset="0"/>
            </a:endParaRPr>
          </a:p>
        </p:txBody>
      </p:sp>
      <p:pic>
        <p:nvPicPr>
          <p:cNvPr id="2" name="Picture 1">
            <a:extLst>
              <a:ext uri="{FF2B5EF4-FFF2-40B4-BE49-F238E27FC236}">
                <a16:creationId xmlns:a16="http://schemas.microsoft.com/office/drawing/2014/main" id="{4BC91A4A-0646-BE31-35E4-BE3BDC383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19" b="3719"/>
          <a:stretch>
            <a:fillRect/>
          </a:stretch>
        </p:blipFill>
        <p:spPr bwMode="auto">
          <a:xfrm>
            <a:off x="0" y="0"/>
            <a:ext cx="14630400" cy="830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9CDE83B-FCFB-427F-C77A-D5AEE588C423}"/>
              </a:ext>
            </a:extLst>
          </p:cNvPr>
          <p:cNvPicPr>
            <a:picLocks noChangeAspect="1"/>
          </p:cNvPicPr>
          <p:nvPr/>
        </p:nvPicPr>
        <p:blipFill rotWithShape="1">
          <a:blip r:embed="rId4">
            <a:extLst>
              <a:ext uri="{28A0092B-C50C-407E-A947-70E740481C1C}">
                <a14:useLocalDpi xmlns:a14="http://schemas.microsoft.com/office/drawing/2010/main" val="0"/>
              </a:ext>
            </a:extLst>
          </a:blip>
          <a:srcRect l="26849" t="20666" r="12872"/>
          <a:stretch/>
        </p:blipFill>
        <p:spPr>
          <a:xfrm>
            <a:off x="9072616" y="3648036"/>
            <a:ext cx="4575146" cy="4581563"/>
          </a:xfrm>
          <a:prstGeom prst="rect">
            <a:avLst/>
          </a:prstGeom>
        </p:spPr>
      </p:pic>
      <p:pic>
        <p:nvPicPr>
          <p:cNvPr id="3" name="Picture 2">
            <a:extLst>
              <a:ext uri="{FF2B5EF4-FFF2-40B4-BE49-F238E27FC236}">
                <a16:creationId xmlns:a16="http://schemas.microsoft.com/office/drawing/2014/main" id="{A78596EA-D5FF-546E-798B-D635AFC90B52}"/>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0414" y="357982"/>
            <a:ext cx="2789356" cy="89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51CBBF4-3BBB-152C-A358-8991C4DA8713}"/>
              </a:ext>
            </a:extLst>
          </p:cNvPr>
          <p:cNvPicPr>
            <a:picLocks noChangeAspect="1"/>
          </p:cNvPicPr>
          <p:nvPr/>
        </p:nvPicPr>
        <p:blipFill>
          <a:blip r:embed="rId6"/>
          <a:stretch>
            <a:fillRect/>
          </a:stretch>
        </p:blipFill>
        <p:spPr>
          <a:xfrm>
            <a:off x="7003151" y="1454150"/>
            <a:ext cx="8084782" cy="14765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CA4271EF-B3A5-8241-8B8B-B737CCF25FC1}"/>
            </a:ext>
          </a:extLst>
        </p:cNvPr>
        <p:cNvGrpSpPr/>
        <p:nvPr/>
      </p:nvGrpSpPr>
      <p:grpSpPr>
        <a:xfrm>
          <a:off x="0" y="0"/>
          <a:ext cx="0" cy="0"/>
          <a:chOff x="0" y="0"/>
          <a:chExt cx="0" cy="0"/>
        </a:xfrm>
      </p:grpSpPr>
      <p:sp>
        <p:nvSpPr>
          <p:cNvPr id="31746" name="TextBox 3">
            <a:extLst>
              <a:ext uri="{FF2B5EF4-FFF2-40B4-BE49-F238E27FC236}">
                <a16:creationId xmlns:a16="http://schemas.microsoft.com/office/drawing/2014/main" id="{7929F8C0-5B91-372C-212C-56BF8C123DA4}"/>
              </a:ext>
            </a:extLst>
          </p:cNvPr>
          <p:cNvSpPr txBox="1">
            <a:spLocks noChangeArrowheads="1"/>
          </p:cNvSpPr>
          <p:nvPr/>
        </p:nvSpPr>
        <p:spPr bwMode="auto">
          <a:xfrm>
            <a:off x="728663" y="804863"/>
            <a:ext cx="1359058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Tek-CARE Central Equipment</a:t>
            </a:r>
          </a:p>
        </p:txBody>
      </p:sp>
      <p:sp>
        <p:nvSpPr>
          <p:cNvPr id="6" name="TextBox 5">
            <a:extLst>
              <a:ext uri="{FF2B5EF4-FFF2-40B4-BE49-F238E27FC236}">
                <a16:creationId xmlns:a16="http://schemas.microsoft.com/office/drawing/2014/main" id="{48E618BC-F144-5718-97F3-41E5E97C1B35}"/>
              </a:ext>
            </a:extLst>
          </p:cNvPr>
          <p:cNvSpPr txBox="1"/>
          <p:nvPr/>
        </p:nvSpPr>
        <p:spPr>
          <a:xfrm>
            <a:off x="951719" y="1830388"/>
            <a:ext cx="6513605" cy="830997"/>
          </a:xfrm>
          <a:prstGeom prst="rect">
            <a:avLst/>
          </a:prstGeom>
          <a:noFill/>
        </p:spPr>
        <p:txBody>
          <a:bodyPr wrap="square">
            <a:spAutoFit/>
          </a:bodyPr>
          <a:lstStyle/>
          <a:p>
            <a:pPr eaLnBrk="1" hangingPunct="1">
              <a:spcBef>
                <a:spcPct val="50000"/>
              </a:spcBef>
              <a:buSzPct val="70000"/>
            </a:pPr>
            <a:r>
              <a:rPr lang="en-US" altLang="en-US" sz="2400" dirty="0">
                <a:latin typeface="Bliss 2 Light" panose="02000506030000020004" pitchFamily="2" charset="0"/>
              </a:rPr>
              <a:t>The Tek-CARE Central Equipment is the platform for creating integrations with your Tek-CARE system.</a:t>
            </a:r>
          </a:p>
        </p:txBody>
      </p:sp>
      <p:pic>
        <p:nvPicPr>
          <p:cNvPr id="7" name="Picture 3">
            <a:extLst>
              <a:ext uri="{FF2B5EF4-FFF2-40B4-BE49-F238E27FC236}">
                <a16:creationId xmlns:a16="http://schemas.microsoft.com/office/drawing/2014/main" id="{83A57D45-5107-A460-5B15-4EA6F042E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836" y="1228725"/>
            <a:ext cx="35560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LS486 Event_Monitor-white-6328">
            <a:extLst>
              <a:ext uri="{FF2B5EF4-FFF2-40B4-BE49-F238E27FC236}">
                <a16:creationId xmlns:a16="http://schemas.microsoft.com/office/drawing/2014/main" id="{4F16C0BC-BEB0-84E4-9477-ECF4DA1200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533" y="3273425"/>
            <a:ext cx="3395688" cy="164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S486 Reporting">
            <a:extLst>
              <a:ext uri="{FF2B5EF4-FFF2-40B4-BE49-F238E27FC236}">
                <a16:creationId xmlns:a16="http://schemas.microsoft.com/office/drawing/2014/main" id="{77411892-FD57-DCD6-B65A-A31B70512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7533" y="4989286"/>
            <a:ext cx="3395688" cy="281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F45B95D-1295-6868-F46E-188014FDC2F2}"/>
              </a:ext>
            </a:extLst>
          </p:cNvPr>
          <p:cNvSpPr txBox="1"/>
          <p:nvPr/>
        </p:nvSpPr>
        <p:spPr>
          <a:xfrm>
            <a:off x="6476438" y="4730116"/>
            <a:ext cx="6262094" cy="2862322"/>
          </a:xfrm>
          <a:prstGeom prst="rect">
            <a:avLst/>
          </a:prstGeom>
          <a:noFill/>
        </p:spPr>
        <p:txBody>
          <a:bodyPr wrap="square">
            <a:spAutoFit/>
          </a:bodyPr>
          <a:lstStyle/>
          <a:p>
            <a:pPr eaLnBrk="1" fontAlgn="auto" hangingPunct="1">
              <a:spcBef>
                <a:spcPts val="0"/>
              </a:spcBef>
              <a:spcAft>
                <a:spcPts val="600"/>
              </a:spcAft>
              <a:defRPr/>
            </a:pPr>
            <a:r>
              <a:rPr lang="en-US" altLang="en-US" sz="2400" dirty="0">
                <a:latin typeface="Bliss 2 Light" panose="02000506030000020004" pitchFamily="2" charset="0"/>
              </a:rPr>
              <a:t>The Tek-CARE reporting software can be used to track activity on your Tek-CARE system with easy-to-read reports. Reporting software includes:</a:t>
            </a:r>
          </a:p>
          <a:p>
            <a:pPr marL="285750" indent="-285750" eaLnBrk="1" fontAlgn="auto" hangingPunct="1">
              <a:spcBef>
                <a:spcPts val="0"/>
              </a:spcBef>
              <a:spcAft>
                <a:spcPts val="0"/>
              </a:spcAft>
              <a:buFont typeface="Arial" panose="020B0604020202020204" pitchFamily="34" charset="0"/>
              <a:buChar char="•"/>
              <a:defRPr/>
            </a:pPr>
            <a:r>
              <a:rPr lang="en-US" altLang="en-US" sz="2400" dirty="0">
                <a:latin typeface="Bliss 2 Light" panose="02000506030000020004" pitchFamily="2" charset="0"/>
              </a:rPr>
              <a:t>Database logging of Nurse Call Activity</a:t>
            </a:r>
          </a:p>
          <a:p>
            <a:pPr marL="285750" indent="-285750" eaLnBrk="1" fontAlgn="auto" hangingPunct="1">
              <a:spcBef>
                <a:spcPts val="0"/>
              </a:spcBef>
              <a:spcAft>
                <a:spcPts val="0"/>
              </a:spcAft>
              <a:buFont typeface="Arial" panose="020B0604020202020204" pitchFamily="34" charset="0"/>
              <a:buChar char="•"/>
              <a:defRPr/>
            </a:pPr>
            <a:r>
              <a:rPr lang="en-US" altLang="en-US" sz="2400" dirty="0">
                <a:latin typeface="Bliss 2 Light" panose="02000506030000020004" pitchFamily="2" charset="0"/>
              </a:rPr>
              <a:t>HTML-based Reporting Software—accessible via network connection</a:t>
            </a:r>
          </a:p>
          <a:p>
            <a:pPr marL="285750" indent="-285750" eaLnBrk="1" fontAlgn="auto" hangingPunct="1">
              <a:spcBef>
                <a:spcPts val="0"/>
              </a:spcBef>
              <a:spcAft>
                <a:spcPts val="0"/>
              </a:spcAft>
              <a:buFont typeface="Arial" panose="020B0604020202020204" pitchFamily="34" charset="0"/>
              <a:buChar char="•"/>
              <a:defRPr/>
            </a:pPr>
            <a:r>
              <a:rPr lang="en-US" altLang="en-US" sz="2400" dirty="0">
                <a:latin typeface="Bliss 2 Light" panose="02000506030000020004" pitchFamily="2" charset="0"/>
              </a:rPr>
              <a:t>Back-up, Archive and Restore functions</a:t>
            </a:r>
            <a:endParaRPr lang="en-US" altLang="en-US" sz="1200" dirty="0">
              <a:latin typeface="Bliss 2 Light" panose="02000506030000020004" pitchFamily="2" charset="0"/>
            </a:endParaRPr>
          </a:p>
        </p:txBody>
      </p:sp>
    </p:spTree>
    <p:extLst>
      <p:ext uri="{BB962C8B-B14F-4D97-AF65-F5344CB8AC3E}">
        <p14:creationId xmlns:p14="http://schemas.microsoft.com/office/powerpoint/2010/main" val="3679028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EDF922-0272-84F9-70E0-09D3DDD20E54}"/>
              </a:ext>
            </a:extLst>
          </p:cNvPr>
          <p:cNvSpPr txBox="1">
            <a:spLocks noChangeArrowheads="1"/>
          </p:cNvSpPr>
          <p:nvPr/>
        </p:nvSpPr>
        <p:spPr bwMode="auto">
          <a:xfrm>
            <a:off x="744538" y="795338"/>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Tek-CARE Mobile App and Tek-CARE TV</a:t>
            </a:r>
          </a:p>
        </p:txBody>
      </p:sp>
      <p:sp>
        <p:nvSpPr>
          <p:cNvPr id="3" name="Rectangle 6">
            <a:extLst>
              <a:ext uri="{FF2B5EF4-FFF2-40B4-BE49-F238E27FC236}">
                <a16:creationId xmlns:a16="http://schemas.microsoft.com/office/drawing/2014/main" id="{8AF76D5F-0C85-212D-9B86-4E5D06325127}"/>
              </a:ext>
            </a:extLst>
          </p:cNvPr>
          <p:cNvSpPr>
            <a:spLocks noChangeArrowheads="1"/>
          </p:cNvSpPr>
          <p:nvPr/>
        </p:nvSpPr>
        <p:spPr bwMode="auto">
          <a:xfrm>
            <a:off x="814828" y="3145304"/>
            <a:ext cx="583822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3"/>
              </a:buBlip>
              <a:defRPr sz="1600">
                <a:solidFill>
                  <a:schemeClr val="tx1"/>
                </a:solidFill>
                <a:latin typeface="Arial" panose="020B0604020202020204" pitchFamily="34" charset="0"/>
              </a:defRPr>
            </a:lvl2pPr>
            <a:lvl3pPr marL="1143000" indent="-228600">
              <a:spcBef>
                <a:spcPct val="50000"/>
              </a:spcBef>
              <a:buSzPct val="80000"/>
              <a:buBlip>
                <a:blip r:embed="rId4"/>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r>
              <a:rPr lang="en-US" sz="2400" kern="0" dirty="0">
                <a:latin typeface="Bliss 2 Light" panose="02000506030000020004" pitchFamily="2" charset="0"/>
                <a:cs typeface="Arial" pitchFamily="34" charset="0"/>
              </a:rPr>
              <a:t>The Tek-CARE</a:t>
            </a:r>
            <a:r>
              <a:rPr lang="en-US" sz="2400" kern="0" baseline="30000" dirty="0">
                <a:latin typeface="Bliss 2 Light" panose="02000506030000020004" pitchFamily="2" charset="0"/>
                <a:cs typeface="Arial" pitchFamily="34" charset="0"/>
              </a:rPr>
              <a:t> </a:t>
            </a:r>
            <a:r>
              <a:rPr lang="en-US" sz="2400" kern="0" dirty="0">
                <a:latin typeface="Bliss 2 Light" panose="02000506030000020004" pitchFamily="2" charset="0"/>
                <a:cs typeface="Arial" pitchFamily="34" charset="0"/>
              </a:rPr>
              <a:t> App can be used to display calls on iOS and Android devices, displaying calls to mobile devices. Tek-CARE TV is available for Apple TV, allowing calls to be displayed on monitors throughout a facility.</a:t>
            </a:r>
            <a:endParaRPr lang="en-US" sz="2400" kern="0" baseline="30000" dirty="0">
              <a:latin typeface="Bliss 2 Light" panose="02000506030000020004" pitchFamily="2" charset="0"/>
              <a:cs typeface="Arial" pitchFamily="34" charset="0"/>
            </a:endParaRPr>
          </a:p>
        </p:txBody>
      </p:sp>
      <p:pic>
        <p:nvPicPr>
          <p:cNvPr id="5" name="Picture 4">
            <a:extLst>
              <a:ext uri="{FF2B5EF4-FFF2-40B4-BE49-F238E27FC236}">
                <a16:creationId xmlns:a16="http://schemas.microsoft.com/office/drawing/2014/main" id="{D230FFFB-B0BA-9B3F-A4A6-1AE6528C5270}"/>
              </a:ext>
            </a:extLst>
          </p:cNvPr>
          <p:cNvPicPr>
            <a:picLocks noChangeAspect="1"/>
          </p:cNvPicPr>
          <p:nvPr/>
        </p:nvPicPr>
        <p:blipFill>
          <a:blip r:embed="rId5"/>
          <a:stretch>
            <a:fillRect/>
          </a:stretch>
        </p:blipFill>
        <p:spPr>
          <a:xfrm>
            <a:off x="9331998" y="2802512"/>
            <a:ext cx="4346696" cy="2701034"/>
          </a:xfrm>
          <a:prstGeom prst="rect">
            <a:avLst/>
          </a:prstGeom>
        </p:spPr>
      </p:pic>
      <p:pic>
        <p:nvPicPr>
          <p:cNvPr id="9" name="Picture 8">
            <a:extLst>
              <a:ext uri="{FF2B5EF4-FFF2-40B4-BE49-F238E27FC236}">
                <a16:creationId xmlns:a16="http://schemas.microsoft.com/office/drawing/2014/main" id="{510A0CE3-1C70-FC85-7F72-4494319DF170}"/>
              </a:ext>
            </a:extLst>
          </p:cNvPr>
          <p:cNvPicPr>
            <a:picLocks noChangeAspect="1"/>
          </p:cNvPicPr>
          <p:nvPr/>
        </p:nvPicPr>
        <p:blipFill>
          <a:blip r:embed="rId6"/>
          <a:stretch>
            <a:fillRect/>
          </a:stretch>
        </p:blipFill>
        <p:spPr>
          <a:xfrm>
            <a:off x="7677808" y="3009967"/>
            <a:ext cx="1229710" cy="2493579"/>
          </a:xfrm>
          <a:prstGeom prst="rect">
            <a:avLst/>
          </a:prstGeom>
        </p:spPr>
      </p:pic>
    </p:spTree>
    <p:extLst>
      <p:ext uri="{BB962C8B-B14F-4D97-AF65-F5344CB8AC3E}">
        <p14:creationId xmlns:p14="http://schemas.microsoft.com/office/powerpoint/2010/main" val="2083341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8" name="TextBox 1">
            <a:extLst>
              <a:ext uri="{FF2B5EF4-FFF2-40B4-BE49-F238E27FC236}">
                <a16:creationId xmlns:a16="http://schemas.microsoft.com/office/drawing/2014/main" id="{39136AF5-5ECF-762B-E3F0-C17E801B8840}"/>
              </a:ext>
            </a:extLst>
          </p:cNvPr>
          <p:cNvSpPr txBox="1">
            <a:spLocks noChangeArrowheads="1"/>
          </p:cNvSpPr>
          <p:nvPr/>
        </p:nvSpPr>
        <p:spPr bwMode="auto">
          <a:xfrm>
            <a:off x="719138" y="808038"/>
            <a:ext cx="13592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7437D"/>
                </a:solidFill>
                <a:latin typeface="Bliss 2 Bold" panose="02000506030000020004" pitchFamily="2" charset="0"/>
              </a:rPr>
              <a:t>Vandal Resistant SF120-series Peripheral Stations</a:t>
            </a:r>
            <a:endParaRPr lang="en-US" altLang="en-US" sz="4000" b="1" dirty="0">
              <a:solidFill>
                <a:srgbClr val="0B427D"/>
              </a:solidFill>
              <a:latin typeface="Bliss 2 Bold" panose="02000506030000020004" pitchFamily="2" charset="0"/>
            </a:endParaRPr>
          </a:p>
        </p:txBody>
      </p:sp>
      <p:sp>
        <p:nvSpPr>
          <p:cNvPr id="2" name="Content Placeholder 2">
            <a:extLst>
              <a:ext uri="{FF2B5EF4-FFF2-40B4-BE49-F238E27FC236}">
                <a16:creationId xmlns:a16="http://schemas.microsoft.com/office/drawing/2014/main" id="{160093DE-A0C6-8BA4-552E-F9F792AF4721}"/>
              </a:ext>
            </a:extLst>
          </p:cNvPr>
          <p:cNvSpPr txBox="1">
            <a:spLocks/>
          </p:cNvSpPr>
          <p:nvPr/>
        </p:nvSpPr>
        <p:spPr>
          <a:xfrm>
            <a:off x="7668125" y="2780416"/>
            <a:ext cx="6381582" cy="2976282"/>
          </a:xfrm>
          <a:prstGeom prst="rect">
            <a:avLst/>
          </a:prstGeom>
        </p:spPr>
        <p:txBody>
          <a:bodyPr rtlCol="0">
            <a:normAutofit/>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eaLnBrk="1" fontAlgn="auto" hangingPunct="1">
              <a:spcAft>
                <a:spcPts val="0"/>
              </a:spcAft>
              <a:buFont typeface="Arial" panose="020B0604020202020204" pitchFamily="34" charset="0"/>
              <a:buNone/>
              <a:defRPr/>
            </a:pPr>
            <a:r>
              <a:rPr lang="en-US" sz="2400" b="1" dirty="0">
                <a:latin typeface="Bliss 2 Light" panose="02000506030000020004" pitchFamily="2" charset="0"/>
              </a:rPr>
              <a:t>SF123V and SF123PSY </a:t>
            </a:r>
          </a:p>
          <a:p>
            <a:pPr eaLnBrk="1" fontAlgn="auto" hangingPunct="1">
              <a:spcAft>
                <a:spcPts val="0"/>
              </a:spcAft>
              <a:defRPr/>
            </a:pPr>
            <a:r>
              <a:rPr lang="en-US" sz="2400" dirty="0">
                <a:latin typeface="Bliss 2 Light" panose="02000506030000020004" pitchFamily="2" charset="0"/>
              </a:rPr>
              <a:t>Hardened version of the original SF123. 2-button option for vandal installations, 1-button option for psychiatric station use</a:t>
            </a:r>
          </a:p>
          <a:p>
            <a:pPr eaLnBrk="1" fontAlgn="auto" hangingPunct="1">
              <a:spcAft>
                <a:spcPts val="0"/>
              </a:spcAft>
              <a:defRPr/>
            </a:pPr>
            <a:r>
              <a:rPr lang="en-US" sz="2400" dirty="0">
                <a:latin typeface="Bliss 2 Light" panose="02000506030000020004" pitchFamily="2" charset="0"/>
              </a:rPr>
              <a:t>Can be used with any addressable device with SF120-series header connections</a:t>
            </a:r>
          </a:p>
          <a:p>
            <a:pPr eaLnBrk="1" fontAlgn="auto" hangingPunct="1">
              <a:spcAft>
                <a:spcPts val="0"/>
              </a:spcAft>
              <a:defRPr/>
            </a:pPr>
            <a:r>
              <a:rPr lang="en-US" sz="2400" dirty="0">
                <a:latin typeface="Bliss 2 Light" panose="02000506030000020004" pitchFamily="2" charset="0"/>
              </a:rPr>
              <a:t>Flush mount, stainless steel construction</a:t>
            </a:r>
            <a:endParaRPr lang="en-US" sz="1600" dirty="0">
              <a:latin typeface="Bliss 2 Light" panose="02000506030000020004" pitchFamily="2" charset="0"/>
            </a:endParaRPr>
          </a:p>
        </p:txBody>
      </p:sp>
      <p:grpSp>
        <p:nvGrpSpPr>
          <p:cNvPr id="3" name="Group 2">
            <a:extLst>
              <a:ext uri="{FF2B5EF4-FFF2-40B4-BE49-F238E27FC236}">
                <a16:creationId xmlns:a16="http://schemas.microsoft.com/office/drawing/2014/main" id="{31FF177F-A368-058F-7EB6-D3A348D8740A}"/>
              </a:ext>
            </a:extLst>
          </p:cNvPr>
          <p:cNvGrpSpPr/>
          <p:nvPr/>
        </p:nvGrpSpPr>
        <p:grpSpPr>
          <a:xfrm>
            <a:off x="1834176" y="2691798"/>
            <a:ext cx="4015675" cy="2976282"/>
            <a:chOff x="1629221" y="1730092"/>
            <a:chExt cx="4015675" cy="2976282"/>
          </a:xfrm>
        </p:grpSpPr>
        <p:pic>
          <p:nvPicPr>
            <p:cNvPr id="5" name="Picture 4">
              <a:extLst>
                <a:ext uri="{FF2B5EF4-FFF2-40B4-BE49-F238E27FC236}">
                  <a16:creationId xmlns:a16="http://schemas.microsoft.com/office/drawing/2014/main" id="{C8F81C2A-FE9B-21F6-3933-683E24FD0C4F}"/>
                </a:ext>
              </a:extLst>
            </p:cNvPr>
            <p:cNvPicPr>
              <a:picLocks noChangeAspect="1"/>
            </p:cNvPicPr>
            <p:nvPr/>
          </p:nvPicPr>
          <p:blipFill>
            <a:blip r:embed="rId3"/>
            <a:stretch>
              <a:fillRect/>
            </a:stretch>
          </p:blipFill>
          <p:spPr>
            <a:xfrm>
              <a:off x="3737974" y="1730092"/>
              <a:ext cx="1906922" cy="2976282"/>
            </a:xfrm>
            <a:prstGeom prst="rect">
              <a:avLst/>
            </a:prstGeom>
          </p:spPr>
        </p:pic>
        <p:pic>
          <p:nvPicPr>
            <p:cNvPr id="6" name="Picture 5">
              <a:extLst>
                <a:ext uri="{FF2B5EF4-FFF2-40B4-BE49-F238E27FC236}">
                  <a16:creationId xmlns:a16="http://schemas.microsoft.com/office/drawing/2014/main" id="{6CC0EA6B-C374-A8EB-5234-1714EBC0B574}"/>
                </a:ext>
              </a:extLst>
            </p:cNvPr>
            <p:cNvPicPr>
              <a:picLocks noChangeAspect="1"/>
            </p:cNvPicPr>
            <p:nvPr/>
          </p:nvPicPr>
          <p:blipFill>
            <a:blip r:embed="rId4"/>
            <a:stretch>
              <a:fillRect/>
            </a:stretch>
          </p:blipFill>
          <p:spPr>
            <a:xfrm>
              <a:off x="1629221" y="1873527"/>
              <a:ext cx="1796439" cy="2832847"/>
            </a:xfrm>
            <a:prstGeom prst="rect">
              <a:avLst/>
            </a:prstGeom>
          </p:spPr>
        </p:pic>
      </p:grpSp>
    </p:spTree>
    <p:extLst>
      <p:ext uri="{BB962C8B-B14F-4D97-AF65-F5344CB8AC3E}">
        <p14:creationId xmlns:p14="http://schemas.microsoft.com/office/powerpoint/2010/main" val="959575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F08A776B-D23A-AAEC-C165-0DAC0FA2C78D}"/>
              </a:ext>
            </a:extLst>
          </p:cNvPr>
          <p:cNvSpPr txBox="1">
            <a:spLocks noChangeArrowheads="1"/>
          </p:cNvSpPr>
          <p:nvPr/>
        </p:nvSpPr>
        <p:spPr bwMode="auto">
          <a:xfrm>
            <a:off x="706438" y="795338"/>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LI484P5 Corridor Light</a:t>
            </a:r>
          </a:p>
        </p:txBody>
      </p:sp>
      <p:sp>
        <p:nvSpPr>
          <p:cNvPr id="3" name="Content Placeholder 2">
            <a:extLst>
              <a:ext uri="{FF2B5EF4-FFF2-40B4-BE49-F238E27FC236}">
                <a16:creationId xmlns:a16="http://schemas.microsoft.com/office/drawing/2014/main" id="{67BECDE3-FAF3-2ACE-2916-83C51A283CEF}"/>
              </a:ext>
            </a:extLst>
          </p:cNvPr>
          <p:cNvSpPr txBox="1">
            <a:spLocks/>
          </p:cNvSpPr>
          <p:nvPr/>
        </p:nvSpPr>
        <p:spPr>
          <a:xfrm>
            <a:off x="826324" y="2097741"/>
            <a:ext cx="6202005" cy="5702894"/>
          </a:xfrm>
          <a:prstGeom prst="rect">
            <a:avLst/>
          </a:prstGeom>
        </p:spPr>
        <p:txBody>
          <a:bodyPr rtlCol="0">
            <a:normAutofit/>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eaLnBrk="1" fontAlgn="auto" hangingPunct="1">
              <a:spcBef>
                <a:spcPts val="400"/>
              </a:spcBef>
              <a:spcAft>
                <a:spcPts val="0"/>
              </a:spcAft>
              <a:buNone/>
              <a:defRPr/>
            </a:pPr>
            <a:r>
              <a:rPr lang="en-US" altLang="en-US" sz="2400" dirty="0">
                <a:latin typeface="Bliss 2 Light" panose="02000506030000020004" pitchFamily="2" charset="0"/>
              </a:rPr>
              <a:t>The LI484P5 Corridor Light multicolor-LED provides visual indications of calls originating from patient, staff, duty, bath, emergency, presence and code call stations.</a:t>
            </a:r>
          </a:p>
          <a:p>
            <a:pPr eaLnBrk="1" fontAlgn="auto" hangingPunct="1">
              <a:spcBef>
                <a:spcPts val="1600"/>
              </a:spcBef>
              <a:spcAft>
                <a:spcPts val="0"/>
              </a:spcAft>
              <a:defRPr/>
            </a:pPr>
            <a:r>
              <a:rPr lang="en-US" altLang="en-US" sz="2400" dirty="0">
                <a:latin typeface="Bliss 2 Light" panose="02000506030000020004" pitchFamily="2" charset="0"/>
              </a:rPr>
              <a:t>UL</a:t>
            </a:r>
            <a:r>
              <a:rPr lang="en-US" sz="2400" dirty="0">
                <a:latin typeface="Bliss 2 Light" panose="02000506030000020004" pitchFamily="2" charset="0"/>
              </a:rPr>
              <a:t>®</a:t>
            </a:r>
            <a:r>
              <a:rPr lang="en-US" altLang="en-US" sz="2400" dirty="0">
                <a:latin typeface="Bliss 2 Light" panose="02000506030000020004" pitchFamily="2" charset="0"/>
              </a:rPr>
              <a:t> 1069 Listed and </a:t>
            </a:r>
            <a:r>
              <a:rPr lang="en-US" altLang="en-US" sz="2400" dirty="0" err="1">
                <a:latin typeface="Bliss 2 Light" panose="02000506030000020004" pitchFamily="2" charset="0"/>
              </a:rPr>
              <a:t>cUL</a:t>
            </a:r>
            <a:r>
              <a:rPr lang="en-US" sz="2400" dirty="0">
                <a:latin typeface="Bliss 2 Light" panose="02000506030000020004" pitchFamily="2" charset="0"/>
              </a:rPr>
              <a:t>® </a:t>
            </a:r>
            <a:r>
              <a:rPr lang="en-US" altLang="en-US" sz="2400" dirty="0">
                <a:latin typeface="Bliss 2 Light" panose="02000506030000020004" pitchFamily="2" charset="0"/>
              </a:rPr>
              <a:t> Listed</a:t>
            </a:r>
          </a:p>
          <a:p>
            <a:pPr eaLnBrk="1" fontAlgn="auto" hangingPunct="1">
              <a:spcAft>
                <a:spcPts val="0"/>
              </a:spcAft>
              <a:defRPr/>
            </a:pPr>
            <a:r>
              <a:rPr lang="en-US" altLang="en-US" sz="2400" dirty="0">
                <a:latin typeface="Bliss 2 Light" panose="02000506030000020004" pitchFamily="2" charset="0"/>
              </a:rPr>
              <a:t>Simplified wiring with plug-in connections</a:t>
            </a:r>
          </a:p>
          <a:p>
            <a:pPr eaLnBrk="1" fontAlgn="auto" hangingPunct="1">
              <a:spcAft>
                <a:spcPts val="0"/>
              </a:spcAft>
              <a:defRPr/>
            </a:pPr>
            <a:r>
              <a:rPr lang="en-US" altLang="en-US" sz="2400" dirty="0">
                <a:latin typeface="Bliss 2 Light" panose="02000506030000020004" pitchFamily="2" charset="0"/>
              </a:rPr>
              <a:t>No bulb replacement needed</a:t>
            </a:r>
          </a:p>
          <a:p>
            <a:pPr eaLnBrk="1" fontAlgn="auto" hangingPunct="1">
              <a:spcAft>
                <a:spcPts val="0"/>
              </a:spcAft>
              <a:defRPr/>
            </a:pPr>
            <a:r>
              <a:rPr lang="en-US" altLang="en-US" sz="2400" dirty="0">
                <a:latin typeface="Bliss 2 Light" panose="02000506030000020004" pitchFamily="2" charset="0"/>
              </a:rPr>
              <a:t>Excellent visibility</a:t>
            </a:r>
          </a:p>
          <a:p>
            <a:pPr eaLnBrk="1" fontAlgn="auto" hangingPunct="1">
              <a:spcAft>
                <a:spcPts val="0"/>
              </a:spcAft>
              <a:defRPr/>
            </a:pPr>
            <a:r>
              <a:rPr lang="en-US" altLang="en-US" sz="2400" dirty="0">
                <a:latin typeface="Bliss 2 Light" panose="02000506030000020004" pitchFamily="2" charset="0"/>
              </a:rPr>
              <a:t>Fully supervised wiring to the central equipment</a:t>
            </a:r>
          </a:p>
          <a:p>
            <a:pPr eaLnBrk="1" fontAlgn="auto" hangingPunct="1">
              <a:spcAft>
                <a:spcPts val="0"/>
              </a:spcAft>
              <a:defRPr/>
            </a:pPr>
            <a:r>
              <a:rPr lang="en-US" altLang="en-US" sz="2400" dirty="0">
                <a:latin typeface="Bliss 2 Light" panose="02000506030000020004" pitchFamily="2" charset="0"/>
              </a:rPr>
              <a:t>One LI484P5 corridor light may be connected to the NC415G3</a:t>
            </a:r>
          </a:p>
          <a:p>
            <a:pPr marL="0" indent="0" eaLnBrk="1" fontAlgn="auto" hangingPunct="1">
              <a:spcAft>
                <a:spcPts val="0"/>
              </a:spcAft>
              <a:buFont typeface="Arial" panose="020B0604020202020204" pitchFamily="34" charset="0"/>
              <a:buNone/>
              <a:defRPr/>
            </a:pPr>
            <a:endParaRPr lang="en-US" dirty="0"/>
          </a:p>
        </p:txBody>
      </p:sp>
      <p:pic>
        <p:nvPicPr>
          <p:cNvPr id="5" name="Picture 3">
            <a:extLst>
              <a:ext uri="{FF2B5EF4-FFF2-40B4-BE49-F238E27FC236}">
                <a16:creationId xmlns:a16="http://schemas.microsoft.com/office/drawing/2014/main" id="{B019ADAA-8292-19BC-CECB-3EFAD770A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278" y="804508"/>
            <a:ext cx="3264816" cy="331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K:\Spec_Pics\P5\LI484P5 off angled.jpg">
            <a:extLst>
              <a:ext uri="{FF2B5EF4-FFF2-40B4-BE49-F238E27FC236}">
                <a16:creationId xmlns:a16="http://schemas.microsoft.com/office/drawing/2014/main" id="{083BBEE7-7A69-D619-D53A-5C81ED1ABC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4612" y="4248633"/>
            <a:ext cx="2985883" cy="355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F08A776B-D23A-AAEC-C165-0DAC0FA2C78D}"/>
              </a:ext>
            </a:extLst>
          </p:cNvPr>
          <p:cNvSpPr txBox="1">
            <a:spLocks noChangeArrowheads="1"/>
          </p:cNvSpPr>
          <p:nvPr/>
        </p:nvSpPr>
        <p:spPr bwMode="auto">
          <a:xfrm>
            <a:off x="878589" y="727551"/>
            <a:ext cx="456397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SF301B Call Cord </a:t>
            </a:r>
          </a:p>
        </p:txBody>
      </p:sp>
      <p:sp>
        <p:nvSpPr>
          <p:cNvPr id="2" name="Content Placeholder 2">
            <a:extLst>
              <a:ext uri="{FF2B5EF4-FFF2-40B4-BE49-F238E27FC236}">
                <a16:creationId xmlns:a16="http://schemas.microsoft.com/office/drawing/2014/main" id="{8F6A2346-FD9E-4B45-6C3A-D60DAA81A9D3}"/>
              </a:ext>
            </a:extLst>
          </p:cNvPr>
          <p:cNvSpPr txBox="1">
            <a:spLocks/>
          </p:cNvSpPr>
          <p:nvPr/>
        </p:nvSpPr>
        <p:spPr>
          <a:xfrm>
            <a:off x="8012864" y="1907082"/>
            <a:ext cx="5447178" cy="4268088"/>
          </a:xfrm>
          <a:prstGeom prst="rect">
            <a:avLst/>
          </a:prstGeom>
        </p:spPr>
        <p:txBody>
          <a:bodyPr rtlCol="0">
            <a:noAutofit/>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eaLnBrk="1" hangingPunct="1">
              <a:spcBef>
                <a:spcPct val="50000"/>
              </a:spcBef>
            </a:pPr>
            <a:r>
              <a:rPr lang="en-US" altLang="en-US" sz="2400" dirty="0">
                <a:latin typeface="Bliss 2 Light" panose="02000506030000020004" pitchFamily="2" charset="0"/>
              </a:rPr>
              <a:t>Tactile push-button call cord </a:t>
            </a:r>
          </a:p>
          <a:p>
            <a:pPr marL="549275" lvl="1" indent="0" eaLnBrk="1" hangingPunct="1">
              <a:spcBef>
                <a:spcPct val="50000"/>
              </a:spcBef>
              <a:buNone/>
            </a:pPr>
            <a:r>
              <a:rPr lang="en-US" altLang="en-US" sz="2400" dirty="0">
                <a:latin typeface="Bliss 2 Light" panose="02000506030000020004" pitchFamily="2" charset="0"/>
              </a:rPr>
              <a:t>- Call button makes an audible and tactile click for assurance of activation</a:t>
            </a:r>
          </a:p>
          <a:p>
            <a:pPr eaLnBrk="1" hangingPunct="1">
              <a:spcBef>
                <a:spcPct val="50000"/>
              </a:spcBef>
            </a:pPr>
            <a:r>
              <a:rPr lang="en-US" altLang="en-US" sz="2400" dirty="0">
                <a:latin typeface="Bliss 2 Light" panose="02000506030000020004" pitchFamily="2" charset="0"/>
              </a:rPr>
              <a:t>UL® 1069 Listed</a:t>
            </a:r>
          </a:p>
          <a:p>
            <a:pPr eaLnBrk="1" hangingPunct="1">
              <a:spcBef>
                <a:spcPct val="50000"/>
              </a:spcBef>
            </a:pPr>
            <a:r>
              <a:rPr lang="en-US" altLang="en-US" sz="2400" dirty="0">
                <a:latin typeface="Bliss 2 Light" panose="02000506030000020004" pitchFamily="2" charset="0"/>
              </a:rPr>
              <a:t>Oxygen-safe</a:t>
            </a:r>
          </a:p>
          <a:p>
            <a:pPr eaLnBrk="1" hangingPunct="1">
              <a:spcBef>
                <a:spcPct val="50000"/>
              </a:spcBef>
            </a:pPr>
            <a:r>
              <a:rPr lang="en-US" altLang="en-US" sz="2400" dirty="0">
                <a:latin typeface="Bliss 2 Light" panose="02000506030000020004" pitchFamily="2" charset="0"/>
              </a:rPr>
              <a:t>Impact-resistant and waterproof</a:t>
            </a:r>
          </a:p>
          <a:p>
            <a:pPr eaLnBrk="1" hangingPunct="1">
              <a:spcBef>
                <a:spcPct val="50000"/>
              </a:spcBef>
            </a:pPr>
            <a:r>
              <a:rPr lang="en-US" altLang="en-US" sz="2400" dirty="0">
                <a:latin typeface="Bliss 2 Light" panose="02000506030000020004" pitchFamily="2" charset="0"/>
              </a:rPr>
              <a:t>Small, lightweight pendant fits comfortably in hand</a:t>
            </a:r>
          </a:p>
          <a:p>
            <a:pPr eaLnBrk="1" hangingPunct="1">
              <a:spcBef>
                <a:spcPct val="50000"/>
              </a:spcBef>
            </a:pPr>
            <a:r>
              <a:rPr lang="en-US" altLang="en-US" sz="2400" dirty="0">
                <a:latin typeface="Bliss 2 Light" panose="02000506030000020004" pitchFamily="2" charset="0"/>
              </a:rPr>
              <a:t>Bed clips included</a:t>
            </a:r>
          </a:p>
        </p:txBody>
      </p:sp>
      <p:pic>
        <p:nvPicPr>
          <p:cNvPr id="5" name="Picture 4">
            <a:extLst>
              <a:ext uri="{FF2B5EF4-FFF2-40B4-BE49-F238E27FC236}">
                <a16:creationId xmlns:a16="http://schemas.microsoft.com/office/drawing/2014/main" id="{3218CA45-8536-AB44-4BDA-CAAC152BC92C}"/>
              </a:ext>
            </a:extLst>
          </p:cNvPr>
          <p:cNvPicPr>
            <a:picLocks noChangeAspect="1"/>
          </p:cNvPicPr>
          <p:nvPr/>
        </p:nvPicPr>
        <p:blipFill>
          <a:blip r:embed="rId3"/>
          <a:stretch>
            <a:fillRect/>
          </a:stretch>
        </p:blipFill>
        <p:spPr>
          <a:xfrm>
            <a:off x="1909871" y="2446997"/>
            <a:ext cx="4312400" cy="3871630"/>
          </a:xfrm>
          <a:prstGeom prst="rect">
            <a:avLst/>
          </a:prstGeom>
        </p:spPr>
      </p:pic>
    </p:spTree>
    <p:extLst>
      <p:ext uri="{BB962C8B-B14F-4D97-AF65-F5344CB8AC3E}">
        <p14:creationId xmlns:p14="http://schemas.microsoft.com/office/powerpoint/2010/main" val="2280705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746" name="TextBox 3">
            <a:extLst>
              <a:ext uri="{FF2B5EF4-FFF2-40B4-BE49-F238E27FC236}">
                <a16:creationId xmlns:a16="http://schemas.microsoft.com/office/drawing/2014/main" id="{5CE3140A-8446-A5B1-6ACA-A22FD61DFAA8}"/>
              </a:ext>
            </a:extLst>
          </p:cNvPr>
          <p:cNvSpPr txBox="1">
            <a:spLocks noChangeArrowheads="1"/>
          </p:cNvSpPr>
          <p:nvPr/>
        </p:nvSpPr>
        <p:spPr bwMode="auto">
          <a:xfrm>
            <a:off x="728663" y="804863"/>
            <a:ext cx="1359058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Radio Pocket Paging </a:t>
            </a:r>
          </a:p>
        </p:txBody>
      </p:sp>
      <p:pic>
        <p:nvPicPr>
          <p:cNvPr id="3" name="Picture 2">
            <a:extLst>
              <a:ext uri="{FF2B5EF4-FFF2-40B4-BE49-F238E27FC236}">
                <a16:creationId xmlns:a16="http://schemas.microsoft.com/office/drawing/2014/main" id="{8706CCF9-96CE-0B11-02BF-90311230294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93504" y="4548395"/>
            <a:ext cx="3181504" cy="2306999"/>
          </a:xfrm>
          <a:prstGeom prst="rect">
            <a:avLst/>
          </a:prstGeom>
        </p:spPr>
      </p:pic>
      <p:sp>
        <p:nvSpPr>
          <p:cNvPr id="7" name="TextBox 10">
            <a:extLst>
              <a:ext uri="{FF2B5EF4-FFF2-40B4-BE49-F238E27FC236}">
                <a16:creationId xmlns:a16="http://schemas.microsoft.com/office/drawing/2014/main" id="{8B8B0949-E4CB-D4EF-0B8D-5E8E4B4D0558}"/>
              </a:ext>
            </a:extLst>
          </p:cNvPr>
          <p:cNvSpPr txBox="1">
            <a:spLocks noChangeArrowheads="1"/>
          </p:cNvSpPr>
          <p:nvPr/>
        </p:nvSpPr>
        <p:spPr bwMode="auto">
          <a:xfrm>
            <a:off x="728663" y="1565275"/>
            <a:ext cx="11704093"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latin typeface="Bliss 2" panose="02000506030000020004" pitchFamily="2" charset="0"/>
              </a:rPr>
              <a:t>Both automatic and manual radio pocket paging options may be added to the system. By associating rooms with staff or zones,  pages for incoming calls include the correct room, bed number and call type.</a:t>
            </a:r>
          </a:p>
          <a:p>
            <a:pPr algn="just" eaLnBrk="1" hangingPunct="1">
              <a:lnSpc>
                <a:spcPct val="100000"/>
              </a:lnSpc>
              <a:spcBef>
                <a:spcPct val="0"/>
              </a:spcBef>
              <a:buFontTx/>
              <a:buNone/>
            </a:pPr>
            <a:endParaRPr lang="en-US" altLang="en-US" sz="2400" dirty="0">
              <a:latin typeface="Bliss 2" panose="02000506030000020004" pitchFamily="2" charset="0"/>
            </a:endParaRPr>
          </a:p>
          <a:p>
            <a:pPr algn="just" eaLnBrk="1" hangingPunct="1">
              <a:lnSpc>
                <a:spcPct val="100000"/>
              </a:lnSpc>
              <a:spcBef>
                <a:spcPct val="0"/>
              </a:spcBef>
              <a:buFontTx/>
              <a:buNone/>
            </a:pPr>
            <a:r>
              <a:rPr lang="en-US" altLang="en-US" sz="2400" dirty="0">
                <a:latin typeface="Bliss 2" panose="02000506030000020004" pitchFamily="2" charset="0"/>
              </a:rPr>
              <a:t>Three levels of pagers can be assigned: primary, secondary and tertiary—ensuring that calls are responded to.</a:t>
            </a:r>
          </a:p>
          <a:p>
            <a:pPr lvl="1" eaLnBrk="1" hangingPunct="1">
              <a:lnSpc>
                <a:spcPct val="100000"/>
              </a:lnSpc>
              <a:spcBef>
                <a:spcPct val="50000"/>
              </a:spcBef>
              <a:buSzPct val="70000"/>
              <a:buFontTx/>
              <a:buNone/>
            </a:pPr>
            <a:endParaRPr lang="en-US" altLang="en-US" sz="1800" dirty="0">
              <a:latin typeface="Bliss 2" panose="02000506030000020004" pitchFamily="2" charset="0"/>
            </a:endParaRPr>
          </a:p>
        </p:txBody>
      </p:sp>
    </p:spTree>
    <p:extLst>
      <p:ext uri="{BB962C8B-B14F-4D97-AF65-F5344CB8AC3E}">
        <p14:creationId xmlns:p14="http://schemas.microsoft.com/office/powerpoint/2010/main" val="2861462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FAD467-580C-F921-1CFE-69ACBB3C1679}"/>
              </a:ext>
            </a:extLst>
          </p:cNvPr>
          <p:cNvPicPr>
            <a:picLocks noChangeAspect="1"/>
          </p:cNvPicPr>
          <p:nvPr/>
        </p:nvPicPr>
        <p:blipFill>
          <a:blip r:embed="rId3"/>
          <a:stretch>
            <a:fillRect/>
          </a:stretch>
        </p:blipFill>
        <p:spPr>
          <a:xfrm>
            <a:off x="1863577" y="-320508"/>
            <a:ext cx="11253333" cy="8695757"/>
          </a:xfrm>
          <a:prstGeom prst="rect">
            <a:avLst/>
          </a:prstGeom>
        </p:spPr>
      </p:pic>
    </p:spTree>
    <p:extLst>
      <p:ext uri="{BB962C8B-B14F-4D97-AF65-F5344CB8AC3E}">
        <p14:creationId xmlns:p14="http://schemas.microsoft.com/office/powerpoint/2010/main" val="563196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TextBox 2">
            <a:extLst>
              <a:ext uri="{FF2B5EF4-FFF2-40B4-BE49-F238E27FC236}">
                <a16:creationId xmlns:a16="http://schemas.microsoft.com/office/drawing/2014/main" id="{D9949833-F559-40CE-5944-0C30C5BD7425}"/>
              </a:ext>
            </a:extLst>
          </p:cNvPr>
          <p:cNvSpPr txBox="1">
            <a:spLocks noChangeArrowheads="1"/>
          </p:cNvSpPr>
          <p:nvPr/>
        </p:nvSpPr>
        <p:spPr bwMode="auto">
          <a:xfrm>
            <a:off x="1828800" y="4451350"/>
            <a:ext cx="10972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algn="ctr" eaLnBrk="1" hangingPunct="1"/>
            <a:r>
              <a:rPr lang="en-US" altLang="en-US" sz="2400">
                <a:latin typeface="Bliss 2 Light" panose="02000506030000020004" pitchFamily="2" charset="0"/>
                <a:cs typeface="Calibri" panose="020F0502020204030204" pitchFamily="34" charset="0"/>
              </a:rPr>
              <a:t>324 Industrial Park Road</a:t>
            </a:r>
          </a:p>
          <a:p>
            <a:pPr algn="ctr" eaLnBrk="1" hangingPunct="1"/>
            <a:r>
              <a:rPr lang="en-US" altLang="en-US" sz="2400">
                <a:latin typeface="Bliss 2 Light" panose="02000506030000020004" pitchFamily="2" charset="0"/>
                <a:cs typeface="Calibri" panose="020F0502020204030204" pitchFamily="34" charset="0"/>
              </a:rPr>
              <a:t>Franklin, NC 28734</a:t>
            </a:r>
          </a:p>
          <a:p>
            <a:pPr algn="ctr" eaLnBrk="1" hangingPunct="1"/>
            <a:endParaRPr lang="en-US" altLang="en-US" sz="2400">
              <a:latin typeface="Bliss 2 Light" panose="02000506030000020004" pitchFamily="2" charset="0"/>
              <a:cs typeface="Calibri" panose="020F0502020204030204" pitchFamily="34" charset="0"/>
            </a:endParaRPr>
          </a:p>
          <a:p>
            <a:pPr algn="ctr" eaLnBrk="1" hangingPunct="1"/>
            <a:r>
              <a:rPr lang="en-US" altLang="en-US" sz="2400">
                <a:latin typeface="Bliss 2 Light" panose="02000506030000020004" pitchFamily="2" charset="0"/>
                <a:cs typeface="Calibri" panose="020F0502020204030204" pitchFamily="34" charset="0"/>
              </a:rPr>
              <a:t>828.524.9967</a:t>
            </a:r>
          </a:p>
          <a:p>
            <a:pPr algn="ctr" eaLnBrk="1" hangingPunct="1"/>
            <a:endParaRPr lang="en-US" altLang="en-US" sz="2400">
              <a:latin typeface="Bliss 2 Light" panose="02000506030000020004" pitchFamily="2" charset="0"/>
              <a:cs typeface="Calibri" panose="020F0502020204030204" pitchFamily="34" charset="0"/>
            </a:endParaRPr>
          </a:p>
          <a:p>
            <a:pPr algn="ctr" eaLnBrk="1" hangingPunct="1"/>
            <a:r>
              <a:rPr lang="en-US" altLang="en-US" sz="2400">
                <a:latin typeface="Bliss 2 Light" panose="02000506030000020004" pitchFamily="2" charset="0"/>
                <a:cs typeface="Calibri" panose="020F0502020204030204" pitchFamily="34" charset="0"/>
              </a:rPr>
              <a:t>www.tektone.com</a:t>
            </a:r>
          </a:p>
        </p:txBody>
      </p:sp>
      <p:pic>
        <p:nvPicPr>
          <p:cNvPr id="37891" name="Picture 4">
            <a:extLst>
              <a:ext uri="{FF2B5EF4-FFF2-40B4-BE49-F238E27FC236}">
                <a16:creationId xmlns:a16="http://schemas.microsoft.com/office/drawing/2014/main" id="{039D6856-FF25-B341-CDD7-E5992C5063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2763" y="1898650"/>
            <a:ext cx="6327775"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6" name="TextBox 6">
            <a:extLst>
              <a:ext uri="{FF2B5EF4-FFF2-40B4-BE49-F238E27FC236}">
                <a16:creationId xmlns:a16="http://schemas.microsoft.com/office/drawing/2014/main" id="{FC1C25A5-0280-8E69-0A0F-5442E3A87A2F}"/>
              </a:ext>
            </a:extLst>
          </p:cNvPr>
          <p:cNvSpPr txBox="1">
            <a:spLocks noChangeArrowheads="1"/>
          </p:cNvSpPr>
          <p:nvPr/>
        </p:nvSpPr>
        <p:spPr bwMode="auto">
          <a:xfrm>
            <a:off x="679450" y="798513"/>
            <a:ext cx="13590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Tek-CARE®120 Introduction</a:t>
            </a:r>
          </a:p>
        </p:txBody>
      </p:sp>
      <p:sp>
        <p:nvSpPr>
          <p:cNvPr id="8" name="Content Placeholder 2">
            <a:extLst>
              <a:ext uri="{FF2B5EF4-FFF2-40B4-BE49-F238E27FC236}">
                <a16:creationId xmlns:a16="http://schemas.microsoft.com/office/drawing/2014/main" id="{F8DC2118-D9A5-5E8A-1F68-374ACB7A74FF}"/>
              </a:ext>
            </a:extLst>
          </p:cNvPr>
          <p:cNvSpPr txBox="1">
            <a:spLocks/>
          </p:cNvSpPr>
          <p:nvPr/>
        </p:nvSpPr>
        <p:spPr>
          <a:xfrm>
            <a:off x="636128" y="1799773"/>
            <a:ext cx="13426713" cy="1425566"/>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400" kern="0" dirty="0">
                <a:latin typeface="Bliss 2 Light" panose="02000506030000020004" pitchFamily="2" charset="0"/>
                <a:cs typeface="Arial" pitchFamily="34" charset="0"/>
              </a:rPr>
              <a:t>The Tek-CARE</a:t>
            </a:r>
            <a:r>
              <a:rPr lang="en-US" sz="2400" kern="0" baseline="30000" dirty="0">
                <a:latin typeface="Bliss 2 Light" panose="02000506030000020004" pitchFamily="2" charset="0"/>
                <a:cs typeface="Arial" pitchFamily="34" charset="0"/>
              </a:rPr>
              <a:t>®</a:t>
            </a:r>
            <a:r>
              <a:rPr lang="en-US" sz="2400" kern="0" dirty="0">
                <a:latin typeface="Bliss 2 Light" panose="02000506030000020004" pitchFamily="2" charset="0"/>
                <a:cs typeface="Arial" pitchFamily="34" charset="0"/>
              </a:rPr>
              <a:t>120 Tone-Visual Nurse Call System is a 2-wire system listed to the UL</a:t>
            </a:r>
            <a:r>
              <a:rPr lang="en-US" sz="2400" kern="0" baseline="30000" dirty="0">
                <a:latin typeface="Bliss 2 Light" panose="02000506030000020004" pitchFamily="2" charset="0"/>
                <a:cs typeface="Arial" pitchFamily="34" charset="0"/>
              </a:rPr>
              <a:t>®</a:t>
            </a:r>
            <a:r>
              <a:rPr lang="en-US" sz="2400" kern="0" dirty="0">
                <a:latin typeface="Bliss 2 Light" panose="02000506030000020004" pitchFamily="2" charset="0"/>
                <a:cs typeface="Arial" pitchFamily="34" charset="0"/>
              </a:rPr>
              <a:t>1069 and 2560 standards by Underwriters Laboratories. The system is designed for a variety of healthcare facilities, such as skilled nursing, senior living, assisted/independent living, urgent care, clinics, and ambulatory surgical centers. </a:t>
            </a:r>
          </a:p>
        </p:txBody>
      </p:sp>
      <p:pic>
        <p:nvPicPr>
          <p:cNvPr id="2" name="Picture 1">
            <a:extLst>
              <a:ext uri="{FF2B5EF4-FFF2-40B4-BE49-F238E27FC236}">
                <a16:creationId xmlns:a16="http://schemas.microsoft.com/office/drawing/2014/main" id="{BAD7D4B0-332E-1E6D-4409-446F82FA5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9033" y="5536557"/>
            <a:ext cx="2129443" cy="211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78249A9-CD79-FA54-7DE5-823FC2D7881E}"/>
              </a:ext>
            </a:extLst>
          </p:cNvPr>
          <p:cNvPicPr>
            <a:picLocks noChangeAspect="1"/>
          </p:cNvPicPr>
          <p:nvPr/>
        </p:nvPicPr>
        <p:blipFill>
          <a:blip r:embed="rId4"/>
          <a:stretch>
            <a:fillRect/>
          </a:stretch>
        </p:blipFill>
        <p:spPr>
          <a:xfrm>
            <a:off x="4063090" y="3225339"/>
            <a:ext cx="5989118" cy="428729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8BA366F0-C218-EB45-B80A-68F51ADD0077}"/>
            </a:ext>
          </a:extLst>
        </p:cNvPr>
        <p:cNvGrpSpPr/>
        <p:nvPr/>
      </p:nvGrpSpPr>
      <p:grpSpPr>
        <a:xfrm>
          <a:off x="0" y="0"/>
          <a:ext cx="0" cy="0"/>
          <a:chOff x="0" y="0"/>
          <a:chExt cx="0" cy="0"/>
        </a:xfrm>
      </p:grpSpPr>
      <p:sp>
        <p:nvSpPr>
          <p:cNvPr id="27650" name="TextBox 4">
            <a:extLst>
              <a:ext uri="{FF2B5EF4-FFF2-40B4-BE49-F238E27FC236}">
                <a16:creationId xmlns:a16="http://schemas.microsoft.com/office/drawing/2014/main" id="{33700A54-A08B-F46F-2EF5-F84BA9D491B0}"/>
              </a:ext>
            </a:extLst>
          </p:cNvPr>
          <p:cNvSpPr txBox="1">
            <a:spLocks noChangeArrowheads="1"/>
          </p:cNvSpPr>
          <p:nvPr/>
        </p:nvSpPr>
        <p:spPr bwMode="auto">
          <a:xfrm>
            <a:off x="750888" y="792163"/>
            <a:ext cx="13592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NC415G3 Master Station</a:t>
            </a:r>
          </a:p>
        </p:txBody>
      </p:sp>
      <p:sp>
        <p:nvSpPr>
          <p:cNvPr id="8" name="Content Placeholder 2">
            <a:extLst>
              <a:ext uri="{FF2B5EF4-FFF2-40B4-BE49-F238E27FC236}">
                <a16:creationId xmlns:a16="http://schemas.microsoft.com/office/drawing/2014/main" id="{A557A3A0-9CCC-BCF1-7D49-40BA298E9903}"/>
              </a:ext>
            </a:extLst>
          </p:cNvPr>
          <p:cNvSpPr txBox="1">
            <a:spLocks noChangeArrowheads="1"/>
          </p:cNvSpPr>
          <p:nvPr/>
        </p:nvSpPr>
        <p:spPr>
          <a:xfrm>
            <a:off x="7546975" y="2877082"/>
            <a:ext cx="5321896" cy="2983343"/>
          </a:xfrm>
          <a:prstGeom prst="rect">
            <a:avLst/>
          </a:prstGeom>
        </p:spPr>
        <p:txBody>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eaLnBrk="1" hangingPunct="1"/>
            <a:r>
              <a:rPr lang="en-US" altLang="en-US" sz="2400" dirty="0">
                <a:latin typeface="Bliss 2" panose="02000506030000020004" pitchFamily="2" charset="0"/>
              </a:rPr>
              <a:t>Easy-to-use interface</a:t>
            </a:r>
          </a:p>
          <a:p>
            <a:pPr lvl="1" eaLnBrk="1" hangingPunct="1"/>
            <a:r>
              <a:rPr lang="en-US" altLang="en-US" sz="2400" dirty="0">
                <a:latin typeface="Bliss 2" panose="02000506030000020004" pitchFamily="2" charset="0"/>
              </a:rPr>
              <a:t>Touchscreen and button controls</a:t>
            </a:r>
          </a:p>
          <a:p>
            <a:pPr lvl="1" eaLnBrk="1" hangingPunct="1"/>
            <a:r>
              <a:rPr lang="en-US" altLang="en-US" sz="2400" dirty="0">
                <a:latin typeface="Bliss 2" panose="02000506030000020004" pitchFamily="2" charset="0"/>
              </a:rPr>
              <a:t>Displays up to 3 calls at once</a:t>
            </a:r>
          </a:p>
          <a:p>
            <a:pPr lvl="1" eaLnBrk="1" hangingPunct="1"/>
            <a:r>
              <a:rPr lang="en-US" altLang="en-US" sz="2400" dirty="0">
                <a:latin typeface="Bliss 2" panose="02000506030000020004" pitchFamily="2" charset="0"/>
              </a:rPr>
              <a:t>Small footprint</a:t>
            </a:r>
          </a:p>
          <a:p>
            <a:pPr lvl="1" eaLnBrk="1" hangingPunct="1"/>
            <a:r>
              <a:rPr lang="en-US" altLang="en-US" sz="2400" dirty="0">
                <a:latin typeface="Bliss 2" panose="02000506030000020004" pitchFamily="2" charset="0"/>
              </a:rPr>
              <a:t>Desk- or wall-mount</a:t>
            </a:r>
          </a:p>
          <a:p>
            <a:pPr lvl="1" eaLnBrk="1" hangingPunct="1"/>
            <a:r>
              <a:rPr lang="en-US" altLang="en-US" sz="2400" dirty="0">
                <a:latin typeface="Bliss 2" panose="02000506030000020004" pitchFamily="2" charset="0"/>
              </a:rPr>
              <a:t>Supports one LI484P5 dome light</a:t>
            </a:r>
          </a:p>
          <a:p>
            <a:pPr marL="0" indent="0" eaLnBrk="1" hangingPunct="1">
              <a:buFont typeface="Arial" panose="020B0604020202020204" pitchFamily="34" charset="0"/>
              <a:buNone/>
            </a:pPr>
            <a:endParaRPr lang="en-US" altLang="en-US" dirty="0"/>
          </a:p>
        </p:txBody>
      </p:sp>
      <p:pic>
        <p:nvPicPr>
          <p:cNvPr id="5" name="Picture 4">
            <a:extLst>
              <a:ext uri="{FF2B5EF4-FFF2-40B4-BE49-F238E27FC236}">
                <a16:creationId xmlns:a16="http://schemas.microsoft.com/office/drawing/2014/main" id="{027C72A0-5FC4-E2CD-BE4C-DCB76A0D58EE}"/>
              </a:ext>
            </a:extLst>
          </p:cNvPr>
          <p:cNvPicPr>
            <a:picLocks noChangeAspect="1"/>
          </p:cNvPicPr>
          <p:nvPr/>
        </p:nvPicPr>
        <p:blipFill>
          <a:blip r:embed="rId3"/>
          <a:stretch>
            <a:fillRect/>
          </a:stretch>
        </p:blipFill>
        <p:spPr>
          <a:xfrm>
            <a:off x="1747241" y="2825053"/>
            <a:ext cx="5321896" cy="2686051"/>
          </a:xfrm>
          <a:prstGeom prst="rect">
            <a:avLst/>
          </a:prstGeom>
        </p:spPr>
      </p:pic>
    </p:spTree>
    <p:extLst>
      <p:ext uri="{BB962C8B-B14F-4D97-AF65-F5344CB8AC3E}">
        <p14:creationId xmlns:p14="http://schemas.microsoft.com/office/powerpoint/2010/main" val="1327810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TextBox 3">
            <a:extLst>
              <a:ext uri="{FF2B5EF4-FFF2-40B4-BE49-F238E27FC236}">
                <a16:creationId xmlns:a16="http://schemas.microsoft.com/office/drawing/2014/main" id="{1AE54DEA-3A0E-C861-97FA-498C8F14D750}"/>
              </a:ext>
            </a:extLst>
          </p:cNvPr>
          <p:cNvSpPr txBox="1">
            <a:spLocks noChangeArrowheads="1"/>
          </p:cNvSpPr>
          <p:nvPr/>
        </p:nvSpPr>
        <p:spPr bwMode="auto">
          <a:xfrm>
            <a:off x="730250" y="809625"/>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LI122UN Room Controller with Dome Light </a:t>
            </a:r>
          </a:p>
        </p:txBody>
      </p:sp>
      <p:sp>
        <p:nvSpPr>
          <p:cNvPr id="6" name="TextBox 5">
            <a:extLst>
              <a:ext uri="{FF2B5EF4-FFF2-40B4-BE49-F238E27FC236}">
                <a16:creationId xmlns:a16="http://schemas.microsoft.com/office/drawing/2014/main" id="{80293F84-38DF-7BB0-2721-B4AD2962A1B2}"/>
              </a:ext>
            </a:extLst>
          </p:cNvPr>
          <p:cNvSpPr txBox="1"/>
          <p:nvPr/>
        </p:nvSpPr>
        <p:spPr>
          <a:xfrm>
            <a:off x="903054" y="1941498"/>
            <a:ext cx="8061652" cy="2308324"/>
          </a:xfrm>
          <a:prstGeom prst="rect">
            <a:avLst/>
          </a:prstGeom>
          <a:noFill/>
        </p:spPr>
        <p:txBody>
          <a:bodyPr wrap="square">
            <a:spAutoFit/>
          </a:bodyPr>
          <a:lstStyle/>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Provides visual indication of system calls</a:t>
            </a:r>
          </a:p>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White LEDs are selectable for warm or cold hues</a:t>
            </a:r>
          </a:p>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Choice of red &amp; white or blue &amp; white LED options</a:t>
            </a:r>
          </a:p>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Provides 6 connection points for patient stations, 2-button pull-cord stations, and duty stations</a:t>
            </a:r>
          </a:p>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Long lasting LEDs; no bulb replacement required</a:t>
            </a:r>
          </a:p>
        </p:txBody>
      </p:sp>
      <p:pic>
        <p:nvPicPr>
          <p:cNvPr id="2" name="Picture 1">
            <a:extLst>
              <a:ext uri="{FF2B5EF4-FFF2-40B4-BE49-F238E27FC236}">
                <a16:creationId xmlns:a16="http://schemas.microsoft.com/office/drawing/2014/main" id="{491D23BA-1EAA-1350-A68D-908A1E4819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0138" y="1885990"/>
            <a:ext cx="2887004" cy="2925545"/>
          </a:xfrm>
          <a:prstGeom prst="rect">
            <a:avLst/>
          </a:prstGeom>
        </p:spPr>
      </p:pic>
      <p:pic>
        <p:nvPicPr>
          <p:cNvPr id="3" name="Picture 2">
            <a:extLst>
              <a:ext uri="{FF2B5EF4-FFF2-40B4-BE49-F238E27FC236}">
                <a16:creationId xmlns:a16="http://schemas.microsoft.com/office/drawing/2014/main" id="{86354C07-C249-603B-321A-F78E6921ADFF}"/>
              </a:ext>
            </a:extLst>
          </p:cNvPr>
          <p:cNvPicPr>
            <a:picLocks noChangeAspect="1"/>
          </p:cNvPicPr>
          <p:nvPr/>
        </p:nvPicPr>
        <p:blipFill>
          <a:blip r:embed="rId4" cstate="print"/>
          <a:stretch>
            <a:fillRect/>
          </a:stretch>
        </p:blipFill>
        <p:spPr>
          <a:xfrm rot="5400000">
            <a:off x="772135" y="5405577"/>
            <a:ext cx="3129902" cy="1476895"/>
          </a:xfrm>
          <a:prstGeom prst="rect">
            <a:avLst/>
          </a:prstGeom>
        </p:spPr>
      </p:pic>
      <p:pic>
        <p:nvPicPr>
          <p:cNvPr id="4" name="Picture 3">
            <a:extLst>
              <a:ext uri="{FF2B5EF4-FFF2-40B4-BE49-F238E27FC236}">
                <a16:creationId xmlns:a16="http://schemas.microsoft.com/office/drawing/2014/main" id="{A7FA0322-9CFB-571A-5417-9CA22E4A5F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666437">
            <a:off x="3608190" y="5190116"/>
            <a:ext cx="2651378" cy="2217752"/>
          </a:xfrm>
          <a:prstGeom prst="rect">
            <a:avLst/>
          </a:prstGeom>
        </p:spPr>
      </p:pic>
      <p:sp>
        <p:nvSpPr>
          <p:cNvPr id="7" name="TextBox 6">
            <a:extLst>
              <a:ext uri="{FF2B5EF4-FFF2-40B4-BE49-F238E27FC236}">
                <a16:creationId xmlns:a16="http://schemas.microsoft.com/office/drawing/2014/main" id="{CDDE402F-3189-F5E9-E07D-1F99752E1DE7}"/>
              </a:ext>
            </a:extLst>
          </p:cNvPr>
          <p:cNvSpPr txBox="1"/>
          <p:nvPr/>
        </p:nvSpPr>
        <p:spPr>
          <a:xfrm>
            <a:off x="7007225" y="6102401"/>
            <a:ext cx="7315200" cy="830997"/>
          </a:xfrm>
          <a:prstGeom prst="rect">
            <a:avLst/>
          </a:prstGeom>
          <a:noFill/>
        </p:spPr>
        <p:txBody>
          <a:bodyPr wrap="square">
            <a:spAutoFit/>
          </a:bodyPr>
          <a:lstStyle/>
          <a:p>
            <a:r>
              <a:rPr lang="en-US" sz="2400" dirty="0">
                <a:solidFill>
                  <a:srgbClr val="000000"/>
                </a:solidFill>
                <a:latin typeface="Bliss 2 Light" panose="02000506030000020004" pitchFamily="2" charset="0"/>
              </a:rPr>
              <a:t>The PM120 is available if dome light capability isn’t required.  </a:t>
            </a:r>
            <a:endParaRPr lang="en-US" sz="2400" dirty="0">
              <a:solidFill>
                <a:srgbClr val="000000"/>
              </a:solidFill>
              <a:effectLst/>
              <a:latin typeface="Bliss 2 Light" panose="02000506030000020004"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TextBox 1">
            <a:extLst>
              <a:ext uri="{FF2B5EF4-FFF2-40B4-BE49-F238E27FC236}">
                <a16:creationId xmlns:a16="http://schemas.microsoft.com/office/drawing/2014/main" id="{6306AD43-B1DC-A52D-FF1A-B053FBE0C315}"/>
              </a:ext>
            </a:extLst>
          </p:cNvPr>
          <p:cNvSpPr txBox="1">
            <a:spLocks noChangeArrowheads="1"/>
          </p:cNvSpPr>
          <p:nvPr/>
        </p:nvSpPr>
        <p:spPr bwMode="auto">
          <a:xfrm>
            <a:off x="755650" y="785813"/>
            <a:ext cx="13590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SF121 Single and SF122 Dual Patient Stations</a:t>
            </a:r>
          </a:p>
        </p:txBody>
      </p:sp>
      <p:sp>
        <p:nvSpPr>
          <p:cNvPr id="4" name="TextBox 3">
            <a:extLst>
              <a:ext uri="{FF2B5EF4-FFF2-40B4-BE49-F238E27FC236}">
                <a16:creationId xmlns:a16="http://schemas.microsoft.com/office/drawing/2014/main" id="{EBDEBC64-3CAF-A854-F58F-2ED781C88890}"/>
              </a:ext>
            </a:extLst>
          </p:cNvPr>
          <p:cNvSpPr txBox="1"/>
          <p:nvPr/>
        </p:nvSpPr>
        <p:spPr>
          <a:xfrm>
            <a:off x="918008" y="3135070"/>
            <a:ext cx="6731128" cy="2308324"/>
          </a:xfrm>
          <a:prstGeom prst="rect">
            <a:avLst/>
          </a:prstGeom>
          <a:noFill/>
        </p:spPr>
        <p:txBody>
          <a:bodyPr wrap="square">
            <a:spAutoFit/>
          </a:bodyPr>
          <a:lstStyle/>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One or two ¼" call cord jacks (push-button and geriatric call cords are available)</a:t>
            </a:r>
          </a:p>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Illuminated reset button</a:t>
            </a:r>
          </a:p>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Dummy plugs available</a:t>
            </a:r>
          </a:p>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Call-assurance LEDs for each call cord jack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n-US" sz="2400" dirty="0">
              <a:latin typeface="Bliss 2" panose="02000506030000020004" pitchFamily="2" charset="0"/>
            </a:endParaRPr>
          </a:p>
        </p:txBody>
      </p:sp>
      <p:grpSp>
        <p:nvGrpSpPr>
          <p:cNvPr id="5" name="Group 4">
            <a:extLst>
              <a:ext uri="{FF2B5EF4-FFF2-40B4-BE49-F238E27FC236}">
                <a16:creationId xmlns:a16="http://schemas.microsoft.com/office/drawing/2014/main" id="{3429C014-4355-D9EA-9CEB-A8DEA163275C}"/>
              </a:ext>
            </a:extLst>
          </p:cNvPr>
          <p:cNvGrpSpPr/>
          <p:nvPr/>
        </p:nvGrpSpPr>
        <p:grpSpPr>
          <a:xfrm>
            <a:off x="7985311" y="2660514"/>
            <a:ext cx="5071783" cy="3128713"/>
            <a:chOff x="7985311" y="2439796"/>
            <a:chExt cx="5071783" cy="3128713"/>
          </a:xfrm>
        </p:grpSpPr>
        <p:pic>
          <p:nvPicPr>
            <p:cNvPr id="2" name="Picture 1">
              <a:extLst>
                <a:ext uri="{FF2B5EF4-FFF2-40B4-BE49-F238E27FC236}">
                  <a16:creationId xmlns:a16="http://schemas.microsoft.com/office/drawing/2014/main" id="{AA91B065-743F-8960-5152-7135004BF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5311" y="2442386"/>
              <a:ext cx="2209800" cy="3126123"/>
            </a:xfrm>
            <a:prstGeom prst="rect">
              <a:avLst/>
            </a:prstGeom>
          </p:spPr>
        </p:pic>
        <p:pic>
          <p:nvPicPr>
            <p:cNvPr id="3" name="Picture 2">
              <a:extLst>
                <a:ext uri="{FF2B5EF4-FFF2-40B4-BE49-F238E27FC236}">
                  <a16:creationId xmlns:a16="http://schemas.microsoft.com/office/drawing/2014/main" id="{0D6E044E-AEC0-6823-F8FB-52D9ACD1F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7294" y="2439796"/>
              <a:ext cx="2209800" cy="3128713"/>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TextBox 1">
            <a:extLst>
              <a:ext uri="{FF2B5EF4-FFF2-40B4-BE49-F238E27FC236}">
                <a16:creationId xmlns:a16="http://schemas.microsoft.com/office/drawing/2014/main" id="{790C8144-94E7-0AC8-0639-E2DAF0B6C7EE}"/>
              </a:ext>
            </a:extLst>
          </p:cNvPr>
          <p:cNvSpPr txBox="1">
            <a:spLocks noChangeArrowheads="1"/>
          </p:cNvSpPr>
          <p:nvPr/>
        </p:nvSpPr>
        <p:spPr bwMode="auto">
          <a:xfrm>
            <a:off x="746125" y="801688"/>
            <a:ext cx="125796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SF133A Water-Resistant Emergency Pull-Cord Station</a:t>
            </a:r>
          </a:p>
        </p:txBody>
      </p:sp>
      <p:sp>
        <p:nvSpPr>
          <p:cNvPr id="5" name="TextBox 4">
            <a:extLst>
              <a:ext uri="{FF2B5EF4-FFF2-40B4-BE49-F238E27FC236}">
                <a16:creationId xmlns:a16="http://schemas.microsoft.com/office/drawing/2014/main" id="{4CCA5418-4C2B-9F7D-45D3-72E9600D0E58}"/>
              </a:ext>
            </a:extLst>
          </p:cNvPr>
          <p:cNvSpPr txBox="1"/>
          <p:nvPr/>
        </p:nvSpPr>
        <p:spPr>
          <a:xfrm>
            <a:off x="7627466" y="2497063"/>
            <a:ext cx="5682511" cy="3416320"/>
          </a:xfrm>
          <a:prstGeom prst="rect">
            <a:avLst/>
          </a:prstGeom>
          <a:noFill/>
        </p:spPr>
        <p:txBody>
          <a:bodyPr wrap="square">
            <a:spAutoFit/>
          </a:bodyPr>
          <a:lstStyle/>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Use push button or pull cord to place a call</a:t>
            </a:r>
          </a:p>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Choose whether to include pull cord during</a:t>
            </a:r>
            <a:r>
              <a:rPr lang="en-US" sz="2400" dirty="0">
                <a:solidFill>
                  <a:srgbClr val="000000"/>
                </a:solidFill>
                <a:latin typeface="Bliss 2 Light" panose="02000506030000020004" pitchFamily="2" charset="0"/>
              </a:rPr>
              <a:t> </a:t>
            </a:r>
            <a:r>
              <a:rPr lang="en-US" sz="2400" dirty="0">
                <a:solidFill>
                  <a:srgbClr val="000000"/>
                </a:solidFill>
                <a:effectLst/>
                <a:latin typeface="Bliss 2 Light" panose="02000506030000020004" pitchFamily="2" charset="0"/>
              </a:rPr>
              <a:t>installation</a:t>
            </a:r>
          </a:p>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Call assurance LED flashes when call is placed</a:t>
            </a:r>
          </a:p>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SF133GK Gasket Kit available for wet or high</a:t>
            </a:r>
            <a:r>
              <a:rPr lang="en-US" sz="2400" dirty="0">
                <a:solidFill>
                  <a:srgbClr val="FFFFFF"/>
                </a:solidFill>
                <a:latin typeface="Bliss 2 Light" panose="02000506030000020004" pitchFamily="2" charset="0"/>
              </a:rPr>
              <a:t> </a:t>
            </a:r>
            <a:r>
              <a:rPr lang="en-US" sz="2400" dirty="0">
                <a:solidFill>
                  <a:srgbClr val="000000"/>
                </a:solidFill>
                <a:effectLst/>
                <a:latin typeface="Bliss 2 Light" panose="02000506030000020004" pitchFamily="2" charset="0"/>
              </a:rPr>
              <a:t>humidity locations</a:t>
            </a:r>
          </a:p>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Assortment of call button caps available to match call types</a:t>
            </a:r>
          </a:p>
        </p:txBody>
      </p:sp>
      <p:pic>
        <p:nvPicPr>
          <p:cNvPr id="4" name="Picture 3">
            <a:extLst>
              <a:ext uri="{FF2B5EF4-FFF2-40B4-BE49-F238E27FC236}">
                <a16:creationId xmlns:a16="http://schemas.microsoft.com/office/drawing/2014/main" id="{DDEE9D16-CA76-5F10-78FE-FD5094E4DE40}"/>
              </a:ext>
            </a:extLst>
          </p:cNvPr>
          <p:cNvPicPr>
            <a:picLocks noChangeAspect="1"/>
          </p:cNvPicPr>
          <p:nvPr/>
        </p:nvPicPr>
        <p:blipFill>
          <a:blip r:embed="rId3"/>
          <a:stretch>
            <a:fillRect/>
          </a:stretch>
        </p:blipFill>
        <p:spPr>
          <a:xfrm>
            <a:off x="1304657" y="2454261"/>
            <a:ext cx="5421593" cy="378925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7DEB8A09-1B01-D735-3FCD-9BF536C093C5}"/>
            </a:ext>
          </a:extLst>
        </p:cNvPr>
        <p:cNvGrpSpPr/>
        <p:nvPr/>
      </p:nvGrpSpPr>
      <p:grpSpPr>
        <a:xfrm>
          <a:off x="0" y="0"/>
          <a:ext cx="0" cy="0"/>
          <a:chOff x="0" y="0"/>
          <a:chExt cx="0" cy="0"/>
        </a:xfrm>
      </p:grpSpPr>
      <p:sp>
        <p:nvSpPr>
          <p:cNvPr id="26626" name="TextBox 1">
            <a:extLst>
              <a:ext uri="{FF2B5EF4-FFF2-40B4-BE49-F238E27FC236}">
                <a16:creationId xmlns:a16="http://schemas.microsoft.com/office/drawing/2014/main" id="{5EF288ED-C2F8-0C14-F972-2FAD42BAC158}"/>
              </a:ext>
            </a:extLst>
          </p:cNvPr>
          <p:cNvSpPr txBox="1">
            <a:spLocks noChangeArrowheads="1"/>
          </p:cNvSpPr>
          <p:nvPr/>
        </p:nvSpPr>
        <p:spPr bwMode="auto">
          <a:xfrm>
            <a:off x="742950" y="809625"/>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SF125 Duty Station</a:t>
            </a:r>
          </a:p>
        </p:txBody>
      </p:sp>
      <p:sp>
        <p:nvSpPr>
          <p:cNvPr id="11" name="Rectangle 6">
            <a:extLst>
              <a:ext uri="{FF2B5EF4-FFF2-40B4-BE49-F238E27FC236}">
                <a16:creationId xmlns:a16="http://schemas.microsoft.com/office/drawing/2014/main" id="{91A01325-04E7-6E79-AC05-AED1A8D3D760}"/>
              </a:ext>
            </a:extLst>
          </p:cNvPr>
          <p:cNvSpPr>
            <a:spLocks noChangeArrowheads="1"/>
          </p:cNvSpPr>
          <p:nvPr/>
        </p:nvSpPr>
        <p:spPr bwMode="auto">
          <a:xfrm>
            <a:off x="794046" y="2891808"/>
            <a:ext cx="615854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3"/>
              </a:buBlip>
              <a:defRPr sz="1600">
                <a:solidFill>
                  <a:schemeClr val="tx1"/>
                </a:solidFill>
                <a:latin typeface="Arial" panose="020B0604020202020204" pitchFamily="34" charset="0"/>
              </a:defRPr>
            </a:lvl2pPr>
            <a:lvl3pPr marL="1143000" indent="-228600">
              <a:spcBef>
                <a:spcPct val="50000"/>
              </a:spcBef>
              <a:buSzPct val="80000"/>
              <a:buBlip>
                <a:blip r:embed="rId4"/>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r>
              <a:rPr lang="en-US" sz="2400" dirty="0">
                <a:latin typeface="Bliss 2 Light" panose="02000506030000020004" pitchFamily="2" charset="0"/>
                <a:cs typeface="Arial" pitchFamily="34" charset="0"/>
              </a:rPr>
              <a:t>SF125 Duty Stations are used to annunciate calls in locations where the full functionality of an NC415G3 Master Station is not required.</a:t>
            </a:r>
          </a:p>
          <a:p>
            <a:pPr marL="171450" indent="-171450">
              <a:buFont typeface="Arial" panose="020B0604020202020204" pitchFamily="34" charset="0"/>
              <a:buChar char="•"/>
            </a:pPr>
            <a:r>
              <a:rPr lang="en-US" sz="2400" dirty="0">
                <a:solidFill>
                  <a:srgbClr val="000000"/>
                </a:solidFill>
                <a:effectLst/>
                <a:latin typeface="Bliss 2 Light" panose="02000506030000020004" pitchFamily="2" charset="0"/>
              </a:rPr>
              <a:t>Call type is indicated by one of four colored LEDs</a:t>
            </a:r>
          </a:p>
          <a:p>
            <a:pPr marL="171450" indent="-171450">
              <a:buFont typeface="Arial" panose="020B0604020202020204" pitchFamily="34" charset="0"/>
              <a:buChar char="•"/>
            </a:pPr>
            <a:r>
              <a:rPr lang="en-US" sz="2400" dirty="0">
                <a:solidFill>
                  <a:srgbClr val="000000"/>
                </a:solidFill>
                <a:effectLst/>
                <a:latin typeface="Bliss 2 Light" panose="02000506030000020004" pitchFamily="2" charset="0"/>
              </a:rPr>
              <a:t>A call tone sounds for the highest priority call</a:t>
            </a:r>
          </a:p>
          <a:p>
            <a:endParaRPr lang="en-US" sz="1600" dirty="0">
              <a:latin typeface="Arial" pitchFamily="34" charset="0"/>
              <a:cs typeface="Arial" pitchFamily="34" charset="0"/>
            </a:endParaRPr>
          </a:p>
        </p:txBody>
      </p:sp>
      <p:pic>
        <p:nvPicPr>
          <p:cNvPr id="2" name="Picture 1">
            <a:extLst>
              <a:ext uri="{FF2B5EF4-FFF2-40B4-BE49-F238E27FC236}">
                <a16:creationId xmlns:a16="http://schemas.microsoft.com/office/drawing/2014/main" id="{53D9DB67-D1FF-6039-7FA7-C67934E18B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3270" y="2659803"/>
            <a:ext cx="4683749" cy="3193787"/>
          </a:xfrm>
          <a:prstGeom prst="rect">
            <a:avLst/>
          </a:prstGeom>
        </p:spPr>
      </p:pic>
    </p:spTree>
    <p:extLst>
      <p:ext uri="{BB962C8B-B14F-4D97-AF65-F5344CB8AC3E}">
        <p14:creationId xmlns:p14="http://schemas.microsoft.com/office/powerpoint/2010/main" val="3686140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794" name="TextBox 1">
            <a:extLst>
              <a:ext uri="{FF2B5EF4-FFF2-40B4-BE49-F238E27FC236}">
                <a16:creationId xmlns:a16="http://schemas.microsoft.com/office/drawing/2014/main" id="{3619120F-3FFA-DD11-47F8-AE3669D56B4B}"/>
              </a:ext>
            </a:extLst>
          </p:cNvPr>
          <p:cNvSpPr txBox="1">
            <a:spLocks noChangeArrowheads="1"/>
          </p:cNvSpPr>
          <p:nvPr/>
        </p:nvSpPr>
        <p:spPr bwMode="auto">
          <a:xfrm>
            <a:off x="744538" y="795338"/>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Tek-CARE®120 CE Module </a:t>
            </a:r>
          </a:p>
        </p:txBody>
      </p:sp>
      <p:sp>
        <p:nvSpPr>
          <p:cNvPr id="2" name="Rectangle 6">
            <a:extLst>
              <a:ext uri="{FF2B5EF4-FFF2-40B4-BE49-F238E27FC236}">
                <a16:creationId xmlns:a16="http://schemas.microsoft.com/office/drawing/2014/main" id="{FE59359A-8F67-E1AC-6405-D43D62AC7101}"/>
              </a:ext>
            </a:extLst>
          </p:cNvPr>
          <p:cNvSpPr>
            <a:spLocks noChangeArrowheads="1"/>
          </p:cNvSpPr>
          <p:nvPr/>
        </p:nvSpPr>
        <p:spPr bwMode="auto">
          <a:xfrm>
            <a:off x="7540625" y="1575643"/>
            <a:ext cx="6364561"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3"/>
              </a:buBlip>
              <a:defRPr sz="1600">
                <a:solidFill>
                  <a:schemeClr val="tx1"/>
                </a:solidFill>
                <a:latin typeface="Arial" panose="020B0604020202020204" pitchFamily="34" charset="0"/>
              </a:defRPr>
            </a:lvl2pPr>
            <a:lvl3pPr marL="1143000" indent="-228600">
              <a:spcBef>
                <a:spcPct val="50000"/>
              </a:spcBef>
              <a:buSzPct val="80000"/>
              <a:buBlip>
                <a:blip r:embed="rId4"/>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marL="342900" indent="-342900">
              <a:buFont typeface="Arial" panose="020B0604020202020204" pitchFamily="34" charset="0"/>
              <a:buChar char="•"/>
            </a:pPr>
            <a:r>
              <a:rPr lang="en-US" sz="2400" kern="0" dirty="0">
                <a:latin typeface="Bliss 2 Light" panose="02000506030000020004" pitchFamily="2" charset="0"/>
                <a:cs typeface="Arial" pitchFamily="34" charset="0"/>
              </a:rPr>
              <a:t>Each NC120 CE module supports up to six NC415G3 or NC404TS master stations, 64 room controllers (4 runs of 16 controllers each), and 16 duty stations (4 duty stations per run)</a:t>
            </a:r>
          </a:p>
          <a:p>
            <a:pPr marL="342900" indent="-342900">
              <a:buFont typeface="Arial" panose="020B0604020202020204" pitchFamily="34" charset="0"/>
              <a:buChar char="•"/>
            </a:pPr>
            <a:r>
              <a:rPr lang="en-US" sz="2400" kern="0" dirty="0">
                <a:latin typeface="Bliss 2 Light" panose="02000506030000020004" pitchFamily="2" charset="0"/>
                <a:cs typeface="Arial" pitchFamily="34" charset="0"/>
              </a:rPr>
              <a:t>Network up to 20 NC120 CE modules for up to 120 masters and 1280 room controllers</a:t>
            </a:r>
          </a:p>
          <a:p>
            <a:pPr marL="342900" indent="-342900">
              <a:buFont typeface="Arial" panose="020B0604020202020204" pitchFamily="34" charset="0"/>
              <a:buChar char="•"/>
            </a:pPr>
            <a:r>
              <a:rPr lang="en-US" sz="2400" kern="0" dirty="0">
                <a:latin typeface="Bliss 2 Light" panose="02000506030000020004" pitchFamily="2" charset="0"/>
                <a:cs typeface="Arial" pitchFamily="34" charset="0"/>
              </a:rPr>
              <a:t>Stackable shelf mount; 2U rack mount kit included</a:t>
            </a:r>
          </a:p>
          <a:p>
            <a:pPr marL="342900" indent="-342900">
              <a:buFont typeface="Arial" panose="020B0604020202020204" pitchFamily="34" charset="0"/>
              <a:buChar char="•"/>
            </a:pPr>
            <a:r>
              <a:rPr lang="en-US" sz="2400" kern="0" dirty="0">
                <a:latin typeface="Bliss 2 Light" panose="02000506030000020004" pitchFamily="2" charset="0"/>
                <a:cs typeface="Arial" pitchFamily="34" charset="0"/>
              </a:rPr>
              <a:t>Programmable using our exclusive Config Tool software via laptop connected to the Tek-CARE® Network</a:t>
            </a:r>
          </a:p>
          <a:p>
            <a:endParaRPr lang="en-US" sz="1600" dirty="0">
              <a:latin typeface="Arial" pitchFamily="34" charset="0"/>
              <a:cs typeface="Arial" pitchFamily="34" charset="0"/>
            </a:endParaRPr>
          </a:p>
        </p:txBody>
      </p:sp>
      <p:pic>
        <p:nvPicPr>
          <p:cNvPr id="3" name="Picture 2">
            <a:extLst>
              <a:ext uri="{FF2B5EF4-FFF2-40B4-BE49-F238E27FC236}">
                <a16:creationId xmlns:a16="http://schemas.microsoft.com/office/drawing/2014/main" id="{35B40A35-5AC6-6597-FAB7-ACEA822B803A}"/>
              </a:ext>
            </a:extLst>
          </p:cNvPr>
          <p:cNvPicPr>
            <a:picLocks noChangeAspect="1"/>
          </p:cNvPicPr>
          <p:nvPr/>
        </p:nvPicPr>
        <p:blipFill>
          <a:blip r:embed="rId5" cstate="print"/>
          <a:stretch>
            <a:fillRect/>
          </a:stretch>
        </p:blipFill>
        <p:spPr>
          <a:xfrm>
            <a:off x="744538" y="2680663"/>
            <a:ext cx="5885786" cy="1859281"/>
          </a:xfrm>
          <a:prstGeom prst="rect">
            <a:avLst/>
          </a:prstGeom>
        </p:spPr>
      </p:pic>
    </p:spTree>
    <p:extLst>
      <p:ext uri="{BB962C8B-B14F-4D97-AF65-F5344CB8AC3E}">
        <p14:creationId xmlns:p14="http://schemas.microsoft.com/office/powerpoint/2010/main" val="158152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794" name="TextBox 1">
            <a:extLst>
              <a:ext uri="{FF2B5EF4-FFF2-40B4-BE49-F238E27FC236}">
                <a16:creationId xmlns:a16="http://schemas.microsoft.com/office/drawing/2014/main" id="{3619120F-3FFA-DD11-47F8-AE3669D56B4B}"/>
              </a:ext>
            </a:extLst>
          </p:cNvPr>
          <p:cNvSpPr txBox="1">
            <a:spLocks noChangeArrowheads="1"/>
          </p:cNvSpPr>
          <p:nvPr/>
        </p:nvSpPr>
        <p:spPr bwMode="auto">
          <a:xfrm>
            <a:off x="744538" y="795338"/>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Alert Integration with the Tek-CARE Central Equipment</a:t>
            </a:r>
          </a:p>
        </p:txBody>
      </p:sp>
      <p:sp>
        <p:nvSpPr>
          <p:cNvPr id="2" name="Rectangle 6">
            <a:extLst>
              <a:ext uri="{FF2B5EF4-FFF2-40B4-BE49-F238E27FC236}">
                <a16:creationId xmlns:a16="http://schemas.microsoft.com/office/drawing/2014/main" id="{FE59359A-8F67-E1AC-6405-D43D62AC7101}"/>
              </a:ext>
            </a:extLst>
          </p:cNvPr>
          <p:cNvSpPr>
            <a:spLocks noChangeArrowheads="1"/>
          </p:cNvSpPr>
          <p:nvPr/>
        </p:nvSpPr>
        <p:spPr bwMode="auto">
          <a:xfrm>
            <a:off x="7540625" y="3364771"/>
            <a:ext cx="636456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3"/>
              </a:buBlip>
              <a:defRPr sz="1600">
                <a:solidFill>
                  <a:schemeClr val="tx1"/>
                </a:solidFill>
                <a:latin typeface="Arial" panose="020B0604020202020204" pitchFamily="34" charset="0"/>
              </a:defRPr>
            </a:lvl2pPr>
            <a:lvl3pPr marL="1143000" indent="-228600">
              <a:spcBef>
                <a:spcPct val="50000"/>
              </a:spcBef>
              <a:buSzPct val="80000"/>
              <a:buBlip>
                <a:blip r:embed="rId4"/>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r>
              <a:rPr lang="en-US" sz="2400" kern="0" dirty="0">
                <a:latin typeface="Bliss 2 Light" panose="02000506030000020004" pitchFamily="2" charset="0"/>
                <a:cs typeface="Arial" pitchFamily="34" charset="0"/>
              </a:rPr>
              <a:t>The Tek-CARE Central Equipment is easily integrated with the TC120, allowing for the addition of features, such as reporting, email output and mobile capabilities. </a:t>
            </a:r>
            <a:endParaRPr lang="en-US" sz="2400" kern="0" baseline="30000" dirty="0">
              <a:latin typeface="Bliss 2 Light" panose="02000506030000020004" pitchFamily="2" charset="0"/>
              <a:cs typeface="Arial" pitchFamily="34" charset="0"/>
            </a:endParaRPr>
          </a:p>
          <a:p>
            <a:endParaRPr lang="en-US" sz="1600" dirty="0">
              <a:latin typeface="Arial" pitchFamily="34" charset="0"/>
              <a:cs typeface="Arial" pitchFamily="34" charset="0"/>
            </a:endParaRPr>
          </a:p>
        </p:txBody>
      </p:sp>
      <p:pic>
        <p:nvPicPr>
          <p:cNvPr id="4" name="Picture 3">
            <a:extLst>
              <a:ext uri="{FF2B5EF4-FFF2-40B4-BE49-F238E27FC236}">
                <a16:creationId xmlns:a16="http://schemas.microsoft.com/office/drawing/2014/main" id="{610C8CD3-616F-9078-3C5D-D61844F02A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0809" y="2564995"/>
            <a:ext cx="4690318" cy="3808541"/>
          </a:xfrm>
          <a:prstGeom prst="rect">
            <a:avLst/>
          </a:prstGeom>
        </p:spPr>
      </p:pic>
    </p:spTree>
  </p:cSld>
  <p:clrMapOvr>
    <a:masterClrMapping/>
  </p:clrMapOvr>
</p:sld>
</file>

<file path=ppt/theme/theme1.xml><?xml version="1.0" encoding="utf-8"?>
<a:theme xmlns:a="http://schemas.openxmlformats.org/drawingml/2006/main" name="TekTon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79906</TotalTime>
  <Words>735</Words>
  <Application>Microsoft Macintosh PowerPoint</Application>
  <PresentationFormat>Custom</PresentationFormat>
  <Paragraphs>77</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Bliss 2</vt:lpstr>
      <vt:lpstr>Bliss 2 Bold</vt:lpstr>
      <vt:lpstr>Bliss 2 Light</vt:lpstr>
      <vt:lpstr>Calibri</vt:lpstr>
      <vt:lpstr>Calibri Light</vt:lpstr>
      <vt:lpstr>TekTone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Lisa Fisher</dc:creator>
  <cp:keywords/>
  <dc:description/>
  <cp:lastModifiedBy>Ashleigh Jamerson</cp:lastModifiedBy>
  <cp:revision>252</cp:revision>
  <dcterms:created xsi:type="dcterms:W3CDTF">2017-06-05T15:38:11Z</dcterms:created>
  <dcterms:modified xsi:type="dcterms:W3CDTF">2026-01-15T16:56:53Z</dcterms:modified>
  <cp:category/>
</cp:coreProperties>
</file>